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86" r:id="rId3"/>
    <p:sldId id="344" r:id="rId4"/>
    <p:sldId id="345" r:id="rId5"/>
    <p:sldId id="349" r:id="rId6"/>
    <p:sldId id="346" r:id="rId7"/>
    <p:sldId id="337" r:id="rId8"/>
    <p:sldId id="323" r:id="rId9"/>
    <p:sldId id="334" r:id="rId10"/>
    <p:sldId id="335" r:id="rId11"/>
    <p:sldId id="338" r:id="rId12"/>
    <p:sldId id="340" r:id="rId13"/>
    <p:sldId id="341" r:id="rId14"/>
    <p:sldId id="342" r:id="rId15"/>
    <p:sldId id="339" r:id="rId16"/>
    <p:sldId id="385" r:id="rId17"/>
    <p:sldId id="343" r:id="rId18"/>
    <p:sldId id="382" r:id="rId19"/>
    <p:sldId id="379" r:id="rId20"/>
    <p:sldId id="384" r:id="rId21"/>
    <p:sldId id="383" r:id="rId22"/>
    <p:sldId id="347" r:id="rId23"/>
    <p:sldId id="348" r:id="rId24"/>
    <p:sldId id="350" r:id="rId25"/>
    <p:sldId id="351" r:id="rId26"/>
    <p:sldId id="352" r:id="rId27"/>
    <p:sldId id="353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81" r:id="rId48"/>
    <p:sldId id="375" r:id="rId49"/>
    <p:sldId id="376" r:id="rId50"/>
    <p:sldId id="377" r:id="rId51"/>
    <p:sldId id="378" r:id="rId52"/>
    <p:sldId id="386" r:id="rId53"/>
    <p:sldId id="387" r:id="rId54"/>
    <p:sldId id="388" r:id="rId55"/>
    <p:sldId id="391" r:id="rId56"/>
    <p:sldId id="390" r:id="rId57"/>
    <p:sldId id="389" r:id="rId58"/>
    <p:sldId id="392" r:id="rId59"/>
    <p:sldId id="393" r:id="rId60"/>
    <p:sldId id="396" r:id="rId61"/>
    <p:sldId id="394" r:id="rId62"/>
    <p:sldId id="364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5E9"/>
    <a:srgbClr val="7884DC"/>
    <a:srgbClr val="FF959E"/>
    <a:srgbClr val="4870C3"/>
    <a:srgbClr val="1D94E2"/>
    <a:srgbClr val="248ADC"/>
    <a:srgbClr val="228BDD"/>
    <a:srgbClr val="20C2F4"/>
    <a:srgbClr val="A7A7A7"/>
    <a:srgbClr val="FFC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19DDE-CBA0-487F-AFC9-B5822F28F013}" v="14" dt="2023-07-30T07:46:39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지운" userId="d5dfea2c-d399-4941-b35a-d6891388e25d" providerId="ADAL" clId="{BDF19DDE-CBA0-487F-AFC9-B5822F28F013}"/>
    <pc:docChg chg="undo redo custSel addSld delSld modSld sldOrd">
      <pc:chgData name="이지운" userId="d5dfea2c-d399-4941-b35a-d6891388e25d" providerId="ADAL" clId="{BDF19DDE-CBA0-487F-AFC9-B5822F28F013}" dt="2023-07-30T07:49:03.081" v="5983" actId="478"/>
      <pc:docMkLst>
        <pc:docMk/>
      </pc:docMkLst>
      <pc:sldChg chg="modSp mod">
        <pc:chgData name="이지운" userId="d5dfea2c-d399-4941-b35a-d6891388e25d" providerId="ADAL" clId="{BDF19DDE-CBA0-487F-AFC9-B5822F28F013}" dt="2023-07-26T12:13:16.867" v="109" actId="20577"/>
        <pc:sldMkLst>
          <pc:docMk/>
          <pc:sldMk cId="1529420644" sldId="256"/>
        </pc:sldMkLst>
        <pc:spChg chg="mod">
          <ac:chgData name="이지운" userId="d5dfea2c-d399-4941-b35a-d6891388e25d" providerId="ADAL" clId="{BDF19DDE-CBA0-487F-AFC9-B5822F28F013}" dt="2023-07-26T12:13:16.867" v="109" actId="20577"/>
          <ac:spMkLst>
            <pc:docMk/>
            <pc:sldMk cId="1529420644" sldId="256"/>
            <ac:spMk id="121" creationId="{2AD30C32-EE3E-49F8-8A34-1A357F28165C}"/>
          </ac:spMkLst>
        </pc:spChg>
        <pc:spChg chg="mod">
          <ac:chgData name="이지운" userId="d5dfea2c-d399-4941-b35a-d6891388e25d" providerId="ADAL" clId="{BDF19DDE-CBA0-487F-AFC9-B5822F28F013}" dt="2023-07-26T12:12:33.886" v="1" actId="20577"/>
          <ac:spMkLst>
            <pc:docMk/>
            <pc:sldMk cId="1529420644" sldId="256"/>
            <ac:spMk id="141" creationId="{D7479425-3DD4-4F1D-B16A-731B88E21D3A}"/>
          </ac:spMkLst>
        </pc:spChg>
        <pc:spChg chg="mod">
          <ac:chgData name="이지운" userId="d5dfea2c-d399-4941-b35a-d6891388e25d" providerId="ADAL" clId="{BDF19DDE-CBA0-487F-AFC9-B5822F28F013}" dt="2023-07-26T12:13:09.916" v="78" actId="1076"/>
          <ac:spMkLst>
            <pc:docMk/>
            <pc:sldMk cId="1529420644" sldId="256"/>
            <ac:spMk id="154" creationId="{5B8D33FC-414B-42AE-A629-4969FDB0056E}"/>
          </ac:spMkLst>
        </pc:sp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298061173" sldId="274"/>
        </pc:sldMkLst>
      </pc:sldChg>
      <pc:sldChg chg="modSp mod">
        <pc:chgData name="이지운" userId="d5dfea2c-d399-4941-b35a-d6891388e25d" providerId="ADAL" clId="{BDF19DDE-CBA0-487F-AFC9-B5822F28F013}" dt="2023-07-27T05:44:10.242" v="4436" actId="20577"/>
        <pc:sldMkLst>
          <pc:docMk/>
          <pc:sldMk cId="3340838167" sldId="286"/>
        </pc:sldMkLst>
        <pc:spChg chg="mod">
          <ac:chgData name="이지운" userId="d5dfea2c-d399-4941-b35a-d6891388e25d" providerId="ADAL" clId="{BDF19DDE-CBA0-487F-AFC9-B5822F28F013}" dt="2023-07-27T05:44:10.242" v="4436" actId="20577"/>
          <ac:spMkLst>
            <pc:docMk/>
            <pc:sldMk cId="3340838167" sldId="286"/>
            <ac:spMk id="3" creationId="{9C23BF4C-16FB-0C0C-DE7B-11FD181A98BA}"/>
          </ac:spMkLst>
        </pc:spChg>
        <pc:spChg chg="mod">
          <ac:chgData name="이지운" userId="d5dfea2c-d399-4941-b35a-d6891388e25d" providerId="ADAL" clId="{BDF19DDE-CBA0-487F-AFC9-B5822F28F013}" dt="2023-07-26T12:26:52.020" v="362" actId="20577"/>
          <ac:spMkLst>
            <pc:docMk/>
            <pc:sldMk cId="3340838167" sldId="286"/>
            <ac:spMk id="9" creationId="{C1499F97-FBE4-410F-807B-6BA8520AA736}"/>
          </ac:spMkLst>
        </pc:sp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10290639" sldId="28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594641322" sldId="28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277944198" sldId="29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935322443" sldId="29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51469272" sldId="293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836521184" sldId="29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050769622" sldId="29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75660173" sldId="29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528416968" sldId="29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150823897" sldId="29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492140477" sldId="29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18661185" sldId="30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940857140" sldId="30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107037223" sldId="302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1928093957" sldId="304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1717033195" sldId="305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2828439100" sldId="306"/>
        </pc:sldMkLst>
      </pc:sldChg>
      <pc:sldChg chg="del">
        <pc:chgData name="이지운" userId="d5dfea2c-d399-4941-b35a-d6891388e25d" providerId="ADAL" clId="{BDF19DDE-CBA0-487F-AFC9-B5822F28F013}" dt="2023-07-26T12:27:49.431" v="363" actId="47"/>
        <pc:sldMkLst>
          <pc:docMk/>
          <pc:sldMk cId="3024012936" sldId="30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377185830" sldId="31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12378710" sldId="31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724490881" sldId="31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824728332" sldId="313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725897075" sldId="31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773988906" sldId="31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87488492" sldId="31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581782508" sldId="31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4290823821" sldId="31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726753879" sldId="31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988502122" sldId="32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947371357" sldId="32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764931524" sldId="322"/>
        </pc:sldMkLst>
      </pc:sldChg>
      <pc:sldChg chg="addSp delSp modSp mod">
        <pc:chgData name="이지운" userId="d5dfea2c-d399-4941-b35a-d6891388e25d" providerId="ADAL" clId="{BDF19DDE-CBA0-487F-AFC9-B5822F28F013}" dt="2023-07-26T12:31:00.036" v="448" actId="1076"/>
        <pc:sldMkLst>
          <pc:docMk/>
          <pc:sldMk cId="1295375516" sldId="323"/>
        </pc:sldMkLst>
        <pc:spChg chg="mod">
          <ac:chgData name="이지운" userId="d5dfea2c-d399-4941-b35a-d6891388e25d" providerId="ADAL" clId="{BDF19DDE-CBA0-487F-AFC9-B5822F28F013}" dt="2023-07-26T12:30:05.929" v="440"/>
          <ac:spMkLst>
            <pc:docMk/>
            <pc:sldMk cId="1295375516" sldId="32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2:28:21.167" v="416" actId="20577"/>
          <ac:spMkLst>
            <pc:docMk/>
            <pc:sldMk cId="1295375516" sldId="323"/>
            <ac:spMk id="9" creationId="{C1499F97-FBE4-410F-807B-6BA8520AA736}"/>
          </ac:spMkLst>
        </pc:spChg>
        <pc:picChg chg="add del mod">
          <ac:chgData name="이지운" userId="d5dfea2c-d399-4941-b35a-d6891388e25d" providerId="ADAL" clId="{BDF19DDE-CBA0-487F-AFC9-B5822F28F013}" dt="2023-07-26T12:29:11.377" v="431"/>
          <ac:picMkLst>
            <pc:docMk/>
            <pc:sldMk cId="1295375516" sldId="323"/>
            <ac:picMk id="3" creationId="{221A5184-2B99-A62D-8CF9-66B1A137FE2C}"/>
          </ac:picMkLst>
        </pc:picChg>
        <pc:picChg chg="del">
          <ac:chgData name="이지운" userId="d5dfea2c-d399-4941-b35a-d6891388e25d" providerId="ADAL" clId="{BDF19DDE-CBA0-487F-AFC9-B5822F28F013}" dt="2023-07-26T12:28:56.794" v="427" actId="478"/>
          <ac:picMkLst>
            <pc:docMk/>
            <pc:sldMk cId="1295375516" sldId="323"/>
            <ac:picMk id="8" creationId="{D96DF81D-FF5B-6EAA-FE05-F8BEE2EECB9F}"/>
          </ac:picMkLst>
        </pc:picChg>
        <pc:picChg chg="add del mod">
          <ac:chgData name="이지운" userId="d5dfea2c-d399-4941-b35a-d6891388e25d" providerId="ADAL" clId="{BDF19DDE-CBA0-487F-AFC9-B5822F28F013}" dt="2023-07-26T12:29:35.370" v="433" actId="478"/>
          <ac:picMkLst>
            <pc:docMk/>
            <pc:sldMk cId="1295375516" sldId="323"/>
            <ac:picMk id="1026" creationId="{559FB3C2-D85E-030A-9648-A5DB2B68FD9A}"/>
          </ac:picMkLst>
        </pc:picChg>
        <pc:picChg chg="add mod">
          <ac:chgData name="이지운" userId="d5dfea2c-d399-4941-b35a-d6891388e25d" providerId="ADAL" clId="{BDF19DDE-CBA0-487F-AFC9-B5822F28F013}" dt="2023-07-26T12:31:00.036" v="448" actId="1076"/>
          <ac:picMkLst>
            <pc:docMk/>
            <pc:sldMk cId="1295375516" sldId="323"/>
            <ac:picMk id="1028" creationId="{5219E1DC-645F-4771-AAAA-75EC1E1A0392}"/>
          </ac:picMkLst>
        </pc:picChg>
        <pc:picChg chg="add mod">
          <ac:chgData name="이지운" userId="d5dfea2c-d399-4941-b35a-d6891388e25d" providerId="ADAL" clId="{BDF19DDE-CBA0-487F-AFC9-B5822F28F013}" dt="2023-07-26T12:30:56.615" v="447" actId="1076"/>
          <ac:picMkLst>
            <pc:docMk/>
            <pc:sldMk cId="1295375516" sldId="323"/>
            <ac:picMk id="1030" creationId="{BA64BE65-248F-D200-2EEB-EABDD5BFED3B}"/>
          </ac:picMkLst>
        </pc:picChg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38462548" sldId="324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237031241" sldId="325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652435679" sldId="326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435403579" sldId="327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459209907" sldId="328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186065722" sldId="329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502136550" sldId="330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1669874379" sldId="331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3502559507" sldId="332"/>
        </pc:sldMkLst>
      </pc:sldChg>
      <pc:sldChg chg="del">
        <pc:chgData name="이지운" userId="d5dfea2c-d399-4941-b35a-d6891388e25d" providerId="ADAL" clId="{BDF19DDE-CBA0-487F-AFC9-B5822F28F013}" dt="2023-07-26T12:53:13.612" v="1021" actId="47"/>
        <pc:sldMkLst>
          <pc:docMk/>
          <pc:sldMk cId="265960456" sldId="333"/>
        </pc:sldMkLst>
      </pc:sldChg>
      <pc:sldChg chg="add">
        <pc:chgData name="이지운" userId="d5dfea2c-d399-4941-b35a-d6891388e25d" providerId="ADAL" clId="{BDF19DDE-CBA0-487F-AFC9-B5822F28F013}" dt="2023-07-26T12:29:12.153" v="432"/>
        <pc:sldMkLst>
          <pc:docMk/>
          <pc:sldMk cId="4264918987" sldId="334"/>
        </pc:sldMkLst>
      </pc:sldChg>
      <pc:sldChg chg="addSp delSp modSp add mod">
        <pc:chgData name="이지운" userId="d5dfea2c-d399-4941-b35a-d6891388e25d" providerId="ADAL" clId="{BDF19DDE-CBA0-487F-AFC9-B5822F28F013}" dt="2023-07-26T12:34:12.740" v="501" actId="1076"/>
        <pc:sldMkLst>
          <pc:docMk/>
          <pc:sldMk cId="1043139779" sldId="335"/>
        </pc:sldMkLst>
        <pc:spChg chg="mod">
          <ac:chgData name="이지운" userId="d5dfea2c-d399-4941-b35a-d6891388e25d" providerId="ADAL" clId="{BDF19DDE-CBA0-487F-AFC9-B5822F28F013}" dt="2023-07-26T12:34:01.214" v="493" actId="20577"/>
          <ac:spMkLst>
            <pc:docMk/>
            <pc:sldMk cId="1043139779" sldId="335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2:33:49.284" v="471" actId="478"/>
          <ac:spMkLst>
            <pc:docMk/>
            <pc:sldMk cId="1043139779" sldId="335"/>
            <ac:spMk id="8" creationId="{A9A95DCF-8D87-285A-D03D-30BA998A8345}"/>
          </ac:spMkLst>
        </pc:spChg>
        <pc:spChg chg="add mod">
          <ac:chgData name="이지운" userId="d5dfea2c-d399-4941-b35a-d6891388e25d" providerId="ADAL" clId="{BDF19DDE-CBA0-487F-AFC9-B5822F28F013}" dt="2023-07-26T12:34:11.915" v="500" actId="1076"/>
          <ac:spMkLst>
            <pc:docMk/>
            <pc:sldMk cId="1043139779" sldId="335"/>
            <ac:spMk id="10" creationId="{38141D6B-051E-0EAC-8DD3-7955B3613195}"/>
          </ac:spMkLst>
        </pc:spChg>
        <pc:picChg chg="del">
          <ac:chgData name="이지운" userId="d5dfea2c-d399-4941-b35a-d6891388e25d" providerId="ADAL" clId="{BDF19DDE-CBA0-487F-AFC9-B5822F28F013}" dt="2023-07-26T12:32:03.730" v="449" actId="478"/>
          <ac:picMkLst>
            <pc:docMk/>
            <pc:sldMk cId="1043139779" sldId="335"/>
            <ac:picMk id="1026" creationId="{559FB3C2-D85E-030A-9648-A5DB2B68FD9A}"/>
          </ac:picMkLst>
        </pc:picChg>
        <pc:picChg chg="add del mod">
          <ac:chgData name="이지운" userId="d5dfea2c-d399-4941-b35a-d6891388e25d" providerId="ADAL" clId="{BDF19DDE-CBA0-487F-AFC9-B5822F28F013}" dt="2023-07-26T12:33:50.020" v="472" actId="478"/>
          <ac:picMkLst>
            <pc:docMk/>
            <pc:sldMk cId="1043139779" sldId="335"/>
            <ac:picMk id="3074" creationId="{7F1AAD32-2823-ACAE-0024-BFD9633FFE09}"/>
          </ac:picMkLst>
        </pc:picChg>
        <pc:picChg chg="add mod">
          <ac:chgData name="이지운" userId="d5dfea2c-d399-4941-b35a-d6891388e25d" providerId="ADAL" clId="{BDF19DDE-CBA0-487F-AFC9-B5822F28F013}" dt="2023-07-26T12:34:12.740" v="501" actId="1076"/>
          <ac:picMkLst>
            <pc:docMk/>
            <pc:sldMk cId="1043139779" sldId="335"/>
            <ac:picMk id="3076" creationId="{BCF73851-8C3F-957E-5E60-29028322D5A0}"/>
          </ac:picMkLst>
        </pc:picChg>
      </pc:sldChg>
      <pc:sldChg chg="addSp delSp modSp add del">
        <pc:chgData name="이지운" userId="d5dfea2c-d399-4941-b35a-d6891388e25d" providerId="ADAL" clId="{BDF19DDE-CBA0-487F-AFC9-B5822F28F013}" dt="2023-07-26T15:19:58.555" v="3598" actId="47"/>
        <pc:sldMkLst>
          <pc:docMk/>
          <pc:sldMk cId="3191250665" sldId="336"/>
        </pc:sldMkLst>
        <pc:picChg chg="add del mod">
          <ac:chgData name="이지운" userId="d5dfea2c-d399-4941-b35a-d6891388e25d" providerId="ADAL" clId="{BDF19DDE-CBA0-487F-AFC9-B5822F28F013}" dt="2023-07-26T12:33:12.193" v="466" actId="21"/>
          <ac:picMkLst>
            <pc:docMk/>
            <pc:sldMk cId="3191250665" sldId="336"/>
            <ac:picMk id="4098" creationId="{E3E8C9C9-F9C9-54C3-7E92-82DC18161AE6}"/>
          </ac:picMkLst>
        </pc:picChg>
      </pc:sldChg>
      <pc:sldChg chg="addSp delSp modSp add">
        <pc:chgData name="이지운" userId="d5dfea2c-d399-4941-b35a-d6891388e25d" providerId="ADAL" clId="{BDF19DDE-CBA0-487F-AFC9-B5822F28F013}" dt="2023-07-26T12:33:26.816" v="470" actId="1076"/>
        <pc:sldMkLst>
          <pc:docMk/>
          <pc:sldMk cId="1523730751" sldId="337"/>
        </pc:sldMkLst>
        <pc:picChg chg="add mod">
          <ac:chgData name="이지운" userId="d5dfea2c-d399-4941-b35a-d6891388e25d" providerId="ADAL" clId="{BDF19DDE-CBA0-487F-AFC9-B5822F28F013}" dt="2023-07-26T12:33:26.816" v="470" actId="1076"/>
          <ac:picMkLst>
            <pc:docMk/>
            <pc:sldMk cId="1523730751" sldId="337"/>
            <ac:picMk id="3" creationId="{BD8D8987-9184-04F1-BBD0-8C42B8E03EA1}"/>
          </ac:picMkLst>
        </pc:picChg>
        <pc:picChg chg="del">
          <ac:chgData name="이지운" userId="d5dfea2c-d399-4941-b35a-d6891388e25d" providerId="ADAL" clId="{BDF19DDE-CBA0-487F-AFC9-B5822F28F013}" dt="2023-07-26T12:33:13.834" v="467" actId="478"/>
          <ac:picMkLst>
            <pc:docMk/>
            <pc:sldMk cId="1523730751" sldId="337"/>
            <ac:picMk id="1028" creationId="{5219E1DC-645F-4771-AAAA-75EC1E1A0392}"/>
          </ac:picMkLst>
        </pc:picChg>
        <pc:picChg chg="del">
          <ac:chgData name="이지운" userId="d5dfea2c-d399-4941-b35a-d6891388e25d" providerId="ADAL" clId="{BDF19DDE-CBA0-487F-AFC9-B5822F28F013}" dt="2023-07-26T12:33:13.834" v="467" actId="478"/>
          <ac:picMkLst>
            <pc:docMk/>
            <pc:sldMk cId="1523730751" sldId="337"/>
            <ac:picMk id="1030" creationId="{BA64BE65-248F-D200-2EEB-EABDD5BFED3B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22.070" v="5945" actId="478"/>
        <pc:sldMkLst>
          <pc:docMk/>
          <pc:sldMk cId="1733054260" sldId="338"/>
        </pc:sldMkLst>
        <pc:spChg chg="mod">
          <ac:chgData name="이지운" userId="d5dfea2c-d399-4941-b35a-d6891388e25d" providerId="ADAL" clId="{BDF19DDE-CBA0-487F-AFC9-B5822F28F013}" dt="2023-07-26T12:36:34.496" v="527" actId="20577"/>
          <ac:spMkLst>
            <pc:docMk/>
            <pc:sldMk cId="1733054260" sldId="338"/>
            <ac:spMk id="4" creationId="{7897DD6C-896D-E5D0-70E2-68CAD0A281C3}"/>
          </ac:spMkLst>
        </pc:spChg>
        <pc:spChg chg="del mod">
          <ac:chgData name="이지운" userId="d5dfea2c-d399-4941-b35a-d6891388e25d" providerId="ADAL" clId="{BDF19DDE-CBA0-487F-AFC9-B5822F28F013}" dt="2023-07-26T12:40:40.354" v="556" actId="478"/>
          <ac:spMkLst>
            <pc:docMk/>
            <pc:sldMk cId="1733054260" sldId="338"/>
            <ac:spMk id="10" creationId="{38141D6B-051E-0EAC-8DD3-7955B3613195}"/>
          </ac:spMkLst>
        </pc:spChg>
        <pc:picChg chg="add del mod">
          <ac:chgData name="이지운" userId="d5dfea2c-d399-4941-b35a-d6891388e25d" providerId="ADAL" clId="{BDF19DDE-CBA0-487F-AFC9-B5822F28F013}" dt="2023-07-26T12:36:40.264" v="531" actId="478"/>
          <ac:picMkLst>
            <pc:docMk/>
            <pc:sldMk cId="1733054260" sldId="338"/>
            <ac:picMk id="3076" creationId="{BCF73851-8C3F-957E-5E60-29028322D5A0}"/>
          </ac:picMkLst>
        </pc:picChg>
        <pc:picChg chg="add mod">
          <ac:chgData name="이지운" userId="d5dfea2c-d399-4941-b35a-d6891388e25d" providerId="ADAL" clId="{BDF19DDE-CBA0-487F-AFC9-B5822F28F013}" dt="2023-07-26T12:40:34.703" v="554" actId="1076"/>
          <ac:picMkLst>
            <pc:docMk/>
            <pc:sldMk cId="1733054260" sldId="338"/>
            <ac:picMk id="7170" creationId="{D25C13F1-C13F-9B43-D911-0F70A10F546C}"/>
          </ac:picMkLst>
        </pc:picChg>
        <pc:picChg chg="add mod">
          <ac:chgData name="이지운" userId="d5dfea2c-d399-4941-b35a-d6891388e25d" providerId="ADAL" clId="{BDF19DDE-CBA0-487F-AFC9-B5822F28F013}" dt="2023-07-26T12:40:38.315" v="555" actId="1076"/>
          <ac:picMkLst>
            <pc:docMk/>
            <pc:sldMk cId="1733054260" sldId="338"/>
            <ac:picMk id="7172" creationId="{98E1104E-91EA-050F-7E43-C7494ECC909C}"/>
          </ac:picMkLst>
        </pc:picChg>
        <pc:inkChg chg="del">
          <ac:chgData name="이지운" userId="d5dfea2c-d399-4941-b35a-d6891388e25d" providerId="ADAL" clId="{BDF19DDE-CBA0-487F-AFC9-B5822F28F013}" dt="2023-07-30T07:47:22.070" v="5945" actId="478"/>
          <ac:inkMkLst>
            <pc:docMk/>
            <pc:sldMk cId="1733054260" sldId="338"/>
            <ac:inkMk id="3" creationId="{8C84308D-C3B3-C351-4A07-FB8DFCDF9E27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7:29.492" v="5948" actId="478"/>
        <pc:sldMkLst>
          <pc:docMk/>
          <pc:sldMk cId="2671909754" sldId="339"/>
        </pc:sldMkLst>
        <pc:spChg chg="add del mod">
          <ac:chgData name="이지운" userId="d5dfea2c-d399-4941-b35a-d6891388e25d" providerId="ADAL" clId="{BDF19DDE-CBA0-487F-AFC9-B5822F28F013}" dt="2023-07-26T12:49:27.510" v="891"/>
          <ac:spMkLst>
            <pc:docMk/>
            <pc:sldMk cId="2671909754" sldId="339"/>
            <ac:spMk id="3" creationId="{99C69CCB-5558-A6F8-8C55-A81A7E5C1388}"/>
          </ac:spMkLst>
        </pc:spChg>
        <pc:spChg chg="mod">
          <ac:chgData name="이지운" userId="d5dfea2c-d399-4941-b35a-d6891388e25d" providerId="ADAL" clId="{BDF19DDE-CBA0-487F-AFC9-B5822F28F013}" dt="2023-07-26T12:38:23.815" v="548" actId="20577"/>
          <ac:spMkLst>
            <pc:docMk/>
            <pc:sldMk cId="2671909754" sldId="339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2:49:01.807" v="889" actId="1076"/>
          <ac:spMkLst>
            <pc:docMk/>
            <pc:sldMk cId="2671909754" sldId="339"/>
            <ac:spMk id="10" creationId="{38141D6B-051E-0EAC-8DD3-7955B3613195}"/>
          </ac:spMkLst>
        </pc:spChg>
        <pc:picChg chg="add del mod">
          <ac:chgData name="이지운" userId="d5dfea2c-d399-4941-b35a-d6891388e25d" providerId="ADAL" clId="{BDF19DDE-CBA0-487F-AFC9-B5822F28F013}" dt="2023-07-30T07:47:28.204" v="5947" actId="478"/>
          <ac:picMkLst>
            <pc:docMk/>
            <pc:sldMk cId="2671909754" sldId="339"/>
            <ac:picMk id="3" creationId="{20B84A9F-1AB5-E9F3-0A0F-9270E9E4D38F}"/>
          </ac:picMkLst>
        </pc:picChg>
        <pc:picChg chg="add mod">
          <ac:chgData name="이지운" userId="d5dfea2c-d399-4941-b35a-d6891388e25d" providerId="ADAL" clId="{BDF19DDE-CBA0-487F-AFC9-B5822F28F013}" dt="2023-07-27T01:27:39.740" v="3720" actId="1076"/>
          <ac:picMkLst>
            <pc:docMk/>
            <pc:sldMk cId="2671909754" sldId="339"/>
            <ac:picMk id="4098" creationId="{6A022891-7756-88BC-2FE6-EE1A534ACEAE}"/>
          </ac:picMkLst>
        </pc:picChg>
        <pc:picChg chg="add del mod">
          <ac:chgData name="이지운" userId="d5dfea2c-d399-4941-b35a-d6891388e25d" providerId="ADAL" clId="{BDF19DDE-CBA0-487F-AFC9-B5822F28F013}" dt="2023-07-27T01:27:04.156" v="3711" actId="478"/>
          <ac:picMkLst>
            <pc:docMk/>
            <pc:sldMk cId="2671909754" sldId="339"/>
            <ac:picMk id="6146" creationId="{B1F1B33A-A054-B089-0495-2B2B3064E8BE}"/>
          </ac:picMkLst>
        </pc:picChg>
        <pc:picChg chg="add del mod">
          <ac:chgData name="이지운" userId="d5dfea2c-d399-4941-b35a-d6891388e25d" providerId="ADAL" clId="{BDF19DDE-CBA0-487F-AFC9-B5822F28F013}" dt="2023-07-27T01:27:08.304" v="3713" actId="478"/>
          <ac:picMkLst>
            <pc:docMk/>
            <pc:sldMk cId="2671909754" sldId="339"/>
            <ac:picMk id="6148" creationId="{2DE8C8D4-8633-AE3C-A168-BD4D16D23441}"/>
          </ac:picMkLst>
        </pc:picChg>
        <pc:inkChg chg="del">
          <ac:chgData name="이지운" userId="d5dfea2c-d399-4941-b35a-d6891388e25d" providerId="ADAL" clId="{BDF19DDE-CBA0-487F-AFC9-B5822F28F013}" dt="2023-07-30T07:47:29.492" v="5948" actId="478"/>
          <ac:inkMkLst>
            <pc:docMk/>
            <pc:sldMk cId="2671909754" sldId="339"/>
            <ac:inkMk id="8" creationId="{6451084A-F673-DED6-6E6D-D13E80D18FE9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2:44:07.771" v="764" actId="403"/>
        <pc:sldMkLst>
          <pc:docMk/>
          <pc:sldMk cId="2282470689" sldId="340"/>
        </pc:sldMkLst>
        <pc:spChg chg="add mod">
          <ac:chgData name="이지운" userId="d5dfea2c-d399-4941-b35a-d6891388e25d" providerId="ADAL" clId="{BDF19DDE-CBA0-487F-AFC9-B5822F28F013}" dt="2023-07-26T12:43:27.423" v="681" actId="1076"/>
          <ac:spMkLst>
            <pc:docMk/>
            <pc:sldMk cId="2282470689" sldId="340"/>
            <ac:spMk id="3" creationId="{B14BFABC-8821-480A-697C-DC0641AD3BAF}"/>
          </ac:spMkLst>
        </pc:spChg>
        <pc:spChg chg="mod">
          <ac:chgData name="이지운" userId="d5dfea2c-d399-4941-b35a-d6891388e25d" providerId="ADAL" clId="{BDF19DDE-CBA0-487F-AFC9-B5822F28F013}" dt="2023-07-26T12:41:47.363" v="647" actId="14100"/>
          <ac:spMkLst>
            <pc:docMk/>
            <pc:sldMk cId="2282470689" sldId="340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6T12:44:07.771" v="764" actId="403"/>
          <ac:spMkLst>
            <pc:docMk/>
            <pc:sldMk cId="2282470689" sldId="340"/>
            <ac:spMk id="11" creationId="{024D17A1-8E8E-0EF4-21F8-0786BB18AB6E}"/>
          </ac:spMkLst>
        </pc:spChg>
        <pc:grpChg chg="add mod">
          <ac:chgData name="이지운" userId="d5dfea2c-d399-4941-b35a-d6891388e25d" providerId="ADAL" clId="{BDF19DDE-CBA0-487F-AFC9-B5822F28F013}" dt="2023-07-26T12:43:27.423" v="681" actId="1076"/>
          <ac:grpSpMkLst>
            <pc:docMk/>
            <pc:sldMk cId="2282470689" sldId="340"/>
            <ac:grpSpMk id="8" creationId="{B889A33D-0940-B1CB-CD59-56CFA28A08DD}"/>
          </ac:grpSpMkLst>
        </pc:grpChg>
        <pc:grpChg chg="add mod">
          <ac:chgData name="이지운" userId="d5dfea2c-d399-4941-b35a-d6891388e25d" providerId="ADAL" clId="{BDF19DDE-CBA0-487F-AFC9-B5822F28F013}" dt="2023-07-26T12:43:27.423" v="681" actId="1076"/>
          <ac:grpSpMkLst>
            <pc:docMk/>
            <pc:sldMk cId="2282470689" sldId="340"/>
            <ac:grpSpMk id="10" creationId="{F8F77352-ABD9-5AE4-FF80-E7980D621061}"/>
          </ac:grpSpMkLst>
        </pc:grpChg>
        <pc:picChg chg="del">
          <ac:chgData name="이지운" userId="d5dfea2c-d399-4941-b35a-d6891388e25d" providerId="ADAL" clId="{BDF19DDE-CBA0-487F-AFC9-B5822F28F013}" dt="2023-07-26T12:40:57.363" v="558" actId="478"/>
          <ac:picMkLst>
            <pc:docMk/>
            <pc:sldMk cId="2282470689" sldId="340"/>
            <ac:picMk id="7170" creationId="{D25C13F1-C13F-9B43-D911-0F70A10F546C}"/>
          </ac:picMkLst>
        </pc:picChg>
        <pc:picChg chg="del">
          <ac:chgData name="이지운" userId="d5dfea2c-d399-4941-b35a-d6891388e25d" providerId="ADAL" clId="{BDF19DDE-CBA0-487F-AFC9-B5822F28F013}" dt="2023-07-26T12:40:57.363" v="558" actId="478"/>
          <ac:picMkLst>
            <pc:docMk/>
            <pc:sldMk cId="2282470689" sldId="340"/>
            <ac:picMk id="7172" creationId="{98E1104E-91EA-050F-7E43-C7494ECC909C}"/>
          </ac:picMkLst>
        </pc:picChg>
        <pc:picChg chg="add mod">
          <ac:chgData name="이지운" userId="d5dfea2c-d399-4941-b35a-d6891388e25d" providerId="ADAL" clId="{BDF19DDE-CBA0-487F-AFC9-B5822F28F013}" dt="2023-07-26T12:43:27.423" v="681" actId="1076"/>
          <ac:picMkLst>
            <pc:docMk/>
            <pc:sldMk cId="2282470689" sldId="340"/>
            <ac:picMk id="8194" creationId="{713A8329-1282-4F86-243A-E60632115BA6}"/>
          </ac:picMkLst>
        </pc:picChg>
        <pc:picChg chg="add mod">
          <ac:chgData name="이지운" userId="d5dfea2c-d399-4941-b35a-d6891388e25d" providerId="ADAL" clId="{BDF19DDE-CBA0-487F-AFC9-B5822F28F013}" dt="2023-07-26T12:43:27.423" v="681" actId="1076"/>
          <ac:picMkLst>
            <pc:docMk/>
            <pc:sldMk cId="2282470689" sldId="340"/>
            <ac:picMk id="8196" creationId="{E07BE627-6A99-3A5B-74C2-C9149DE1BA23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2:46:22.451" v="777" actId="20577"/>
        <pc:sldMkLst>
          <pc:docMk/>
          <pc:sldMk cId="1244247176" sldId="341"/>
        </pc:sldMkLst>
        <pc:spChg chg="add del mod">
          <ac:chgData name="이지운" userId="d5dfea2c-d399-4941-b35a-d6891388e25d" providerId="ADAL" clId="{BDF19DDE-CBA0-487F-AFC9-B5822F28F013}" dt="2023-07-26T12:46:22.451" v="777" actId="20577"/>
          <ac:spMkLst>
            <pc:docMk/>
            <pc:sldMk cId="1244247176" sldId="341"/>
            <ac:spMk id="11" creationId="{024D17A1-8E8E-0EF4-21F8-0786BB18AB6E}"/>
          </ac:spMkLst>
        </pc:spChg>
        <pc:grpChg chg="del">
          <ac:chgData name="이지운" userId="d5dfea2c-d399-4941-b35a-d6891388e25d" providerId="ADAL" clId="{BDF19DDE-CBA0-487F-AFC9-B5822F28F013}" dt="2023-07-26T12:44:21.187" v="766" actId="478"/>
          <ac:grpSpMkLst>
            <pc:docMk/>
            <pc:sldMk cId="1244247176" sldId="341"/>
            <ac:grpSpMk id="10" creationId="{F8F77352-ABD9-5AE4-FF80-E7980D621061}"/>
          </ac:grpSpMkLst>
        </pc:grpChg>
        <pc:picChg chg="add mod">
          <ac:chgData name="이지운" userId="d5dfea2c-d399-4941-b35a-d6891388e25d" providerId="ADAL" clId="{BDF19DDE-CBA0-487F-AFC9-B5822F28F013}" dt="2023-07-26T12:44:31.356" v="773" actId="1076"/>
          <ac:picMkLst>
            <pc:docMk/>
            <pc:sldMk cId="1244247176" sldId="341"/>
            <ac:picMk id="9218" creationId="{50DB260A-61A3-B36E-FD3E-2DEF6793ACB3}"/>
          </ac:picMkLst>
        </pc:picChg>
      </pc:sldChg>
      <pc:sldChg chg="addSp modSp add mod">
        <pc:chgData name="이지운" userId="d5dfea2c-d399-4941-b35a-d6891388e25d" providerId="ADAL" clId="{BDF19DDE-CBA0-487F-AFC9-B5822F28F013}" dt="2023-07-26T12:47:31.987" v="786" actId="208"/>
        <pc:sldMkLst>
          <pc:docMk/>
          <pc:sldMk cId="390165606" sldId="342"/>
        </pc:sldMkLst>
        <pc:spChg chg="add mod">
          <ac:chgData name="이지운" userId="d5dfea2c-d399-4941-b35a-d6891388e25d" providerId="ADAL" clId="{BDF19DDE-CBA0-487F-AFC9-B5822F28F013}" dt="2023-07-26T12:47:31.987" v="786" actId="208"/>
          <ac:spMkLst>
            <pc:docMk/>
            <pc:sldMk cId="390165606" sldId="342"/>
            <ac:spMk id="8" creationId="{69B550C9-12C0-846B-A4C2-8C04A6E1F2D0}"/>
          </ac:spMkLst>
        </pc:spChg>
      </pc:sldChg>
      <pc:sldChg chg="addSp delSp modSp add mod">
        <pc:chgData name="이지운" userId="d5dfea2c-d399-4941-b35a-d6891388e25d" providerId="ADAL" clId="{BDF19DDE-CBA0-487F-AFC9-B5822F28F013}" dt="2023-07-30T07:47:32.748" v="5950" actId="478"/>
        <pc:sldMkLst>
          <pc:docMk/>
          <pc:sldMk cId="538664374" sldId="343"/>
        </pc:sldMkLst>
        <pc:spChg chg="add mod">
          <ac:chgData name="이지운" userId="d5dfea2c-d399-4941-b35a-d6891388e25d" providerId="ADAL" clId="{BDF19DDE-CBA0-487F-AFC9-B5822F28F013}" dt="2023-07-26T12:51:56.651" v="1020" actId="1076"/>
          <ac:spMkLst>
            <pc:docMk/>
            <pc:sldMk cId="538664374" sldId="343"/>
            <ac:spMk id="3" creationId="{AB30DEBA-5146-2C71-A80D-339D2F87A8C6}"/>
          </ac:spMkLst>
        </pc:spChg>
        <pc:spChg chg="del ord">
          <ac:chgData name="이지운" userId="d5dfea2c-d399-4941-b35a-d6891388e25d" providerId="ADAL" clId="{BDF19DDE-CBA0-487F-AFC9-B5822F28F013}" dt="2023-07-26T12:50:00.714" v="898" actId="478"/>
          <ac:spMkLst>
            <pc:docMk/>
            <pc:sldMk cId="538664374" sldId="343"/>
            <ac:spMk id="10" creationId="{38141D6B-051E-0EAC-8DD3-7955B3613195}"/>
          </ac:spMkLst>
        </pc:spChg>
        <pc:picChg chg="del">
          <ac:chgData name="이지운" userId="d5dfea2c-d399-4941-b35a-d6891388e25d" providerId="ADAL" clId="{BDF19DDE-CBA0-487F-AFC9-B5822F28F013}" dt="2023-07-26T12:49:30.290" v="893" actId="478"/>
          <ac:picMkLst>
            <pc:docMk/>
            <pc:sldMk cId="538664374" sldId="343"/>
            <ac:picMk id="6146" creationId="{B1F1B33A-A054-B089-0495-2B2B3064E8BE}"/>
          </ac:picMkLst>
        </pc:picChg>
        <pc:picChg chg="del">
          <ac:chgData name="이지운" userId="d5dfea2c-d399-4941-b35a-d6891388e25d" providerId="ADAL" clId="{BDF19DDE-CBA0-487F-AFC9-B5822F28F013}" dt="2023-07-26T12:49:30.290" v="893" actId="478"/>
          <ac:picMkLst>
            <pc:docMk/>
            <pc:sldMk cId="538664374" sldId="343"/>
            <ac:picMk id="6148" creationId="{2DE8C8D4-8633-AE3C-A168-BD4D16D23441}"/>
          </ac:picMkLst>
        </pc:picChg>
        <pc:picChg chg="add mod">
          <ac:chgData name="이지운" userId="d5dfea2c-d399-4941-b35a-d6891388e25d" providerId="ADAL" clId="{BDF19DDE-CBA0-487F-AFC9-B5822F28F013}" dt="2023-07-26T12:49:41.623" v="896" actId="1076"/>
          <ac:picMkLst>
            <pc:docMk/>
            <pc:sldMk cId="538664374" sldId="343"/>
            <ac:picMk id="11266" creationId="{2182BF26-1BB9-4F0E-26B7-71A1755DCF8A}"/>
          </ac:picMkLst>
        </pc:picChg>
        <pc:inkChg chg="del">
          <ac:chgData name="이지운" userId="d5dfea2c-d399-4941-b35a-d6891388e25d" providerId="ADAL" clId="{BDF19DDE-CBA0-487F-AFC9-B5822F28F013}" dt="2023-07-30T07:47:32.748" v="5950" actId="478"/>
          <ac:inkMkLst>
            <pc:docMk/>
            <pc:sldMk cId="538664374" sldId="343"/>
            <ac:inkMk id="8" creationId="{A2865E42-94D8-9184-037F-234A7792C1F9}"/>
          </ac:inkMkLst>
        </pc:ink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261378052" sldId="344"/>
        </pc:sldMkLst>
        <pc:spChg chg="mod">
          <ac:chgData name="이지운" userId="d5dfea2c-d399-4941-b35a-d6891388e25d" providerId="ADAL" clId="{BDF19DDE-CBA0-487F-AFC9-B5822F28F013}" dt="2023-07-26T13:24:52.969" v="1117" actId="20577"/>
          <ac:spMkLst>
            <pc:docMk/>
            <pc:sldMk cId="261378052" sldId="344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6T13:23:39.802" v="1058" actId="14100"/>
          <ac:spMkLst>
            <pc:docMk/>
            <pc:sldMk cId="261378052" sldId="34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03.813" v="3599"/>
          <ac:spMkLst>
            <pc:docMk/>
            <pc:sldMk cId="261378052" sldId="344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3:23:40.764" v="1059" actId="478"/>
          <ac:picMkLst>
            <pc:docMk/>
            <pc:sldMk cId="261378052" sldId="344"/>
            <ac:picMk id="11266" creationId="{2182BF26-1BB9-4F0E-26B7-71A1755DCF8A}"/>
          </ac:picMkLst>
        </pc:picChg>
        <pc:picChg chg="add mod">
          <ac:chgData name="이지운" userId="d5dfea2c-d399-4941-b35a-d6891388e25d" providerId="ADAL" clId="{BDF19DDE-CBA0-487F-AFC9-B5822F28F013}" dt="2023-07-26T13:24:26.052" v="1060"/>
          <ac:picMkLst>
            <pc:docMk/>
            <pc:sldMk cId="261378052" sldId="344"/>
            <ac:picMk id="12290" creationId="{8F8414EE-4A8F-BBAE-BC75-B1F8AE3FF03C}"/>
          </ac:picMkLst>
        </pc:picChg>
      </pc:sldChg>
      <pc:sldChg chg="modSp add mod">
        <pc:chgData name="이지운" userId="d5dfea2c-d399-4941-b35a-d6891388e25d" providerId="ADAL" clId="{BDF19DDE-CBA0-487F-AFC9-B5822F28F013}" dt="2023-07-27T01:41:57.359" v="4042" actId="20577"/>
        <pc:sldMkLst>
          <pc:docMk/>
          <pc:sldMk cId="1493034432" sldId="344"/>
        </pc:sldMkLst>
        <pc:spChg chg="mod">
          <ac:chgData name="이지운" userId="d5dfea2c-d399-4941-b35a-d6891388e25d" providerId="ADAL" clId="{BDF19DDE-CBA0-487F-AFC9-B5822F28F013}" dt="2023-07-27T01:41:11.260" v="3963" actId="20577"/>
          <ac:spMkLst>
            <pc:docMk/>
            <pc:sldMk cId="1493034432" sldId="34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1:57.359" v="4042" actId="20577"/>
          <ac:spMkLst>
            <pc:docMk/>
            <pc:sldMk cId="1493034432" sldId="344"/>
            <ac:spMk id="9" creationId="{C1499F97-FBE4-410F-807B-6BA8520AA736}"/>
          </ac:spMkLst>
        </pc:sp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550992622" sldId="345"/>
        </pc:sldMkLst>
        <pc:spChg chg="mod">
          <ac:chgData name="이지운" userId="d5dfea2c-d399-4941-b35a-d6891388e25d" providerId="ADAL" clId="{BDF19DDE-CBA0-487F-AFC9-B5822F28F013}" dt="2023-07-26T13:30:11.131" v="1416" actId="1076"/>
          <ac:spMkLst>
            <pc:docMk/>
            <pc:sldMk cId="550992622" sldId="345"/>
            <ac:spMk id="3" creationId="{AB30DEBA-5146-2C71-A80D-339D2F87A8C6}"/>
          </ac:spMkLst>
        </pc:spChg>
        <pc:spChg chg="add del mod">
          <ac:chgData name="이지운" userId="d5dfea2c-d399-4941-b35a-d6891388e25d" providerId="ADAL" clId="{BDF19DDE-CBA0-487F-AFC9-B5822F28F013}" dt="2023-07-26T13:25:43.180" v="1164"/>
          <ac:spMkLst>
            <pc:docMk/>
            <pc:sldMk cId="550992622" sldId="345"/>
            <ac:spMk id="8" creationId="{14EFAAC0-CDB7-D862-464D-12218398E924}"/>
          </ac:spMkLst>
        </pc:spChg>
        <pc:spChg chg="mod">
          <ac:chgData name="이지운" userId="d5dfea2c-d399-4941-b35a-d6891388e25d" providerId="ADAL" clId="{BDF19DDE-CBA0-487F-AFC9-B5822F28F013}" dt="2023-07-26T15:20:05.925" v="3600"/>
          <ac:spMkLst>
            <pc:docMk/>
            <pc:sldMk cId="550992622" sldId="345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28:51.686" v="1412" actId="1076"/>
          <ac:spMkLst>
            <pc:docMk/>
            <pc:sldMk cId="550992622" sldId="345"/>
            <ac:spMk id="10" creationId="{4ABD524D-992A-8108-2317-84078CB7C1D8}"/>
          </ac:spMkLst>
        </pc:spChg>
        <pc:picChg chg="add del mod">
          <ac:chgData name="이지운" userId="d5dfea2c-d399-4941-b35a-d6891388e25d" providerId="ADAL" clId="{BDF19DDE-CBA0-487F-AFC9-B5822F28F013}" dt="2023-07-26T13:29:59.300" v="1415"/>
          <ac:picMkLst>
            <pc:docMk/>
            <pc:sldMk cId="550992622" sldId="345"/>
            <ac:picMk id="11" creationId="{59B4FCB1-3DF9-2733-EF31-7E516AAC070B}"/>
          </ac:picMkLst>
        </pc:picChg>
        <pc:picChg chg="del">
          <ac:chgData name="이지운" userId="d5dfea2c-d399-4941-b35a-d6891388e25d" providerId="ADAL" clId="{BDF19DDE-CBA0-487F-AFC9-B5822F28F013}" dt="2023-07-26T13:25:07.213" v="1119" actId="478"/>
          <ac:picMkLst>
            <pc:docMk/>
            <pc:sldMk cId="550992622" sldId="345"/>
            <ac:picMk id="12290" creationId="{8F8414EE-4A8F-BBAE-BC75-B1F8AE3FF03C}"/>
          </ac:picMkLst>
        </pc:picChg>
        <pc:picChg chg="add mod">
          <ac:chgData name="이지운" userId="d5dfea2c-d399-4941-b35a-d6891388e25d" providerId="ADAL" clId="{BDF19DDE-CBA0-487F-AFC9-B5822F28F013}" dt="2023-07-26T13:28:48.442" v="1411" actId="1076"/>
          <ac:picMkLst>
            <pc:docMk/>
            <pc:sldMk cId="550992622" sldId="345"/>
            <ac:picMk id="13314" creationId="{B10A15C5-22A6-C5C6-8A64-517CDCDA12B2}"/>
          </ac:picMkLst>
        </pc:picChg>
        <pc:picChg chg="add mod">
          <ac:chgData name="이지운" userId="d5dfea2c-d399-4941-b35a-d6891388e25d" providerId="ADAL" clId="{BDF19DDE-CBA0-487F-AFC9-B5822F28F013}" dt="2023-07-26T13:28:55.197" v="1413" actId="1076"/>
          <ac:picMkLst>
            <pc:docMk/>
            <pc:sldMk cId="550992622" sldId="345"/>
            <ac:picMk id="13316" creationId="{6B79F60A-7571-11FE-7718-EFACBF2BC6A2}"/>
          </ac:picMkLst>
        </pc:picChg>
      </pc:sldChg>
      <pc:sldChg chg="delSp modSp add mod">
        <pc:chgData name="이지운" userId="d5dfea2c-d399-4941-b35a-d6891388e25d" providerId="ADAL" clId="{BDF19DDE-CBA0-487F-AFC9-B5822F28F013}" dt="2023-07-30T07:47:09.025" v="5943" actId="478"/>
        <pc:sldMkLst>
          <pc:docMk/>
          <pc:sldMk cId="3621716665" sldId="345"/>
        </pc:sldMkLst>
        <pc:spChg chg="mod">
          <ac:chgData name="이지운" userId="d5dfea2c-d399-4941-b35a-d6891388e25d" providerId="ADAL" clId="{BDF19DDE-CBA0-487F-AFC9-B5822F28F013}" dt="2023-07-27T01:42:11.744" v="4062" actId="20577"/>
          <ac:spMkLst>
            <pc:docMk/>
            <pc:sldMk cId="3621716665" sldId="345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2:00.520" v="4043"/>
          <ac:spMkLst>
            <pc:docMk/>
            <pc:sldMk cId="3621716665" sldId="345"/>
            <ac:spMk id="9" creationId="{C1499F97-FBE4-410F-807B-6BA8520AA736}"/>
          </ac:spMkLst>
        </pc:spChg>
        <pc:inkChg chg="del">
          <ac:chgData name="이지운" userId="d5dfea2c-d399-4941-b35a-d6891388e25d" providerId="ADAL" clId="{BDF19DDE-CBA0-487F-AFC9-B5822F28F013}" dt="2023-07-30T07:47:09.025" v="5943" actId="478"/>
          <ac:inkMkLst>
            <pc:docMk/>
            <pc:sldMk cId="3621716665" sldId="345"/>
            <ac:inkMk id="8" creationId="{C3DF1AEB-7A7A-DB14-D473-8083F86634C6}"/>
          </ac:inkMkLst>
        </pc:inkChg>
      </pc:sldChg>
      <pc:sldChg chg="addSp delSp modSp add del mod ord">
        <pc:chgData name="이지운" userId="d5dfea2c-d399-4941-b35a-d6891388e25d" providerId="ADAL" clId="{BDF19DDE-CBA0-487F-AFC9-B5822F28F013}" dt="2023-07-27T01:40:15.626" v="3866" actId="2696"/>
        <pc:sldMkLst>
          <pc:docMk/>
          <pc:sldMk cId="2943826364" sldId="346"/>
        </pc:sldMkLst>
        <pc:spChg chg="del">
          <ac:chgData name="이지운" userId="d5dfea2c-d399-4941-b35a-d6891388e25d" providerId="ADAL" clId="{BDF19DDE-CBA0-487F-AFC9-B5822F28F013}" dt="2023-07-26T13:30:14.979" v="1418" actId="478"/>
          <ac:spMkLst>
            <pc:docMk/>
            <pc:sldMk cId="2943826364" sldId="346"/>
            <ac:spMk id="3" creationId="{AB30DEBA-5146-2C71-A80D-339D2F87A8C6}"/>
          </ac:spMkLst>
        </pc:spChg>
        <pc:spChg chg="add mod">
          <ac:chgData name="이지운" userId="d5dfea2c-d399-4941-b35a-d6891388e25d" providerId="ADAL" clId="{BDF19DDE-CBA0-487F-AFC9-B5822F28F013}" dt="2023-07-26T13:35:06.640" v="1471" actId="1076"/>
          <ac:spMkLst>
            <pc:docMk/>
            <pc:sldMk cId="2943826364" sldId="346"/>
            <ac:spMk id="8" creationId="{DCE394C3-767E-A79B-336C-45A69FFBB1F0}"/>
          </ac:spMkLst>
        </pc:spChg>
        <pc:spChg chg="mod">
          <ac:chgData name="이지운" userId="d5dfea2c-d399-4941-b35a-d6891388e25d" providerId="ADAL" clId="{BDF19DDE-CBA0-487F-AFC9-B5822F28F013}" dt="2023-07-26T15:20:09.116" v="3602"/>
          <ac:spMkLst>
            <pc:docMk/>
            <pc:sldMk cId="2943826364" sldId="346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30:14.979" v="1418" actId="478"/>
          <ac:spMkLst>
            <pc:docMk/>
            <pc:sldMk cId="2943826364" sldId="346"/>
            <ac:spMk id="10" creationId="{4ABD524D-992A-8108-2317-84078CB7C1D8}"/>
          </ac:spMkLst>
        </pc:spChg>
        <pc:spChg chg="add del mod">
          <ac:chgData name="이지운" userId="d5dfea2c-d399-4941-b35a-d6891388e25d" providerId="ADAL" clId="{BDF19DDE-CBA0-487F-AFC9-B5822F28F013}" dt="2023-07-26T13:35:10.213" v="1472" actId="478"/>
          <ac:spMkLst>
            <pc:docMk/>
            <pc:sldMk cId="2943826364" sldId="346"/>
            <ac:spMk id="11" creationId="{AA6F8750-020C-3E68-DAC5-223B1F902C94}"/>
          </ac:spMkLst>
        </pc:spChg>
        <pc:spChg chg="add mod">
          <ac:chgData name="이지운" userId="d5dfea2c-d399-4941-b35a-d6891388e25d" providerId="ADAL" clId="{BDF19DDE-CBA0-487F-AFC9-B5822F28F013}" dt="2023-07-26T13:35:19.803" v="1478" actId="20577"/>
          <ac:spMkLst>
            <pc:docMk/>
            <pc:sldMk cId="2943826364" sldId="346"/>
            <ac:spMk id="12" creationId="{3C854374-3565-5126-618C-A3773DA1C4C5}"/>
          </ac:spMkLst>
        </pc:spChg>
        <pc:picChg chg="del">
          <ac:chgData name="이지운" userId="d5dfea2c-d399-4941-b35a-d6891388e25d" providerId="ADAL" clId="{BDF19DDE-CBA0-487F-AFC9-B5822F28F013}" dt="2023-07-26T13:30:14.979" v="1418" actId="478"/>
          <ac:picMkLst>
            <pc:docMk/>
            <pc:sldMk cId="2943826364" sldId="346"/>
            <ac:picMk id="13314" creationId="{B10A15C5-22A6-C5C6-8A64-517CDCDA12B2}"/>
          </ac:picMkLst>
        </pc:picChg>
        <pc:picChg chg="del">
          <ac:chgData name="이지운" userId="d5dfea2c-d399-4941-b35a-d6891388e25d" providerId="ADAL" clId="{BDF19DDE-CBA0-487F-AFC9-B5822F28F013}" dt="2023-07-26T13:30:14.979" v="1418" actId="478"/>
          <ac:picMkLst>
            <pc:docMk/>
            <pc:sldMk cId="2943826364" sldId="346"/>
            <ac:picMk id="13316" creationId="{6B79F60A-7571-11FE-7718-EFACBF2BC6A2}"/>
          </ac:picMkLst>
        </pc:picChg>
        <pc:picChg chg="add del mod">
          <ac:chgData name="이지운" userId="d5dfea2c-d399-4941-b35a-d6891388e25d" providerId="ADAL" clId="{BDF19DDE-CBA0-487F-AFC9-B5822F28F013}" dt="2023-07-26T13:33:27.538" v="1421" actId="478"/>
          <ac:picMkLst>
            <pc:docMk/>
            <pc:sldMk cId="2943826364" sldId="346"/>
            <ac:picMk id="14338" creationId="{54541743-A2FC-B455-3586-7AE37E28F322}"/>
          </ac:picMkLst>
        </pc:picChg>
        <pc:picChg chg="add mod">
          <ac:chgData name="이지운" userId="d5dfea2c-d399-4941-b35a-d6891388e25d" providerId="ADAL" clId="{BDF19DDE-CBA0-487F-AFC9-B5822F28F013}" dt="2023-07-26T13:34:00.455" v="1431" actId="1076"/>
          <ac:picMkLst>
            <pc:docMk/>
            <pc:sldMk cId="2943826364" sldId="346"/>
            <ac:picMk id="14340" creationId="{9E9E875D-FF34-B0C4-3C8F-192368A0B2F0}"/>
          </ac:picMkLst>
        </pc:picChg>
        <pc:picChg chg="add mod">
          <ac:chgData name="이지운" userId="d5dfea2c-d399-4941-b35a-d6891388e25d" providerId="ADAL" clId="{BDF19DDE-CBA0-487F-AFC9-B5822F28F013}" dt="2023-07-26T13:34:03.137" v="1432" actId="1076"/>
          <ac:picMkLst>
            <pc:docMk/>
            <pc:sldMk cId="2943826364" sldId="346"/>
            <ac:picMk id="14342" creationId="{99C408F5-83FD-2D44-5D22-0B320BF1BBAE}"/>
          </ac:picMkLst>
        </pc:picChg>
      </pc:sldChg>
      <pc:sldChg chg="delSp add mod">
        <pc:chgData name="이지운" userId="d5dfea2c-d399-4941-b35a-d6891388e25d" providerId="ADAL" clId="{BDF19DDE-CBA0-487F-AFC9-B5822F28F013}" dt="2023-07-30T07:47:16.170" v="5944" actId="478"/>
        <pc:sldMkLst>
          <pc:docMk/>
          <pc:sldMk cId="3759182255" sldId="346"/>
        </pc:sldMkLst>
        <pc:inkChg chg="del">
          <ac:chgData name="이지운" userId="d5dfea2c-d399-4941-b35a-d6891388e25d" providerId="ADAL" clId="{BDF19DDE-CBA0-487F-AFC9-B5822F28F013}" dt="2023-07-30T07:47:16.170" v="5944" actId="478"/>
          <ac:inkMkLst>
            <pc:docMk/>
            <pc:sldMk cId="3759182255" sldId="346"/>
            <ac:inkMk id="3" creationId="{37C67C16-80B2-8F00-B5BE-F1BB0200EE48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11.152" v="3603"/>
        <pc:sldMkLst>
          <pc:docMk/>
          <pc:sldMk cId="2446581915" sldId="347"/>
        </pc:sldMkLst>
        <pc:spChg chg="mod">
          <ac:chgData name="이지운" userId="d5dfea2c-d399-4941-b35a-d6891388e25d" providerId="ADAL" clId="{BDF19DDE-CBA0-487F-AFC9-B5822F28F013}" dt="2023-07-26T13:36:50.787" v="1494" actId="20577"/>
          <ac:spMkLst>
            <pc:docMk/>
            <pc:sldMk cId="2446581915" sldId="347"/>
            <ac:spMk id="4" creationId="{7897DD6C-896D-E5D0-70E2-68CAD0A281C3}"/>
          </ac:spMkLst>
        </pc:spChg>
        <pc:spChg chg="del mod">
          <ac:chgData name="이지운" userId="d5dfea2c-d399-4941-b35a-d6891388e25d" providerId="ADAL" clId="{BDF19DDE-CBA0-487F-AFC9-B5822F28F013}" dt="2023-07-26T13:36:54.337" v="1496" actId="478"/>
          <ac:spMkLst>
            <pc:docMk/>
            <pc:sldMk cId="2446581915" sldId="347"/>
            <ac:spMk id="8" creationId="{DCE394C3-767E-A79B-336C-45A69FFBB1F0}"/>
          </ac:spMkLst>
        </pc:spChg>
        <pc:spChg chg="mod">
          <ac:chgData name="이지운" userId="d5dfea2c-d399-4941-b35a-d6891388e25d" providerId="ADAL" clId="{BDF19DDE-CBA0-487F-AFC9-B5822F28F013}" dt="2023-07-26T15:20:11.152" v="3603"/>
          <ac:spMkLst>
            <pc:docMk/>
            <pc:sldMk cId="2446581915" sldId="347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37:09.959" v="1500" actId="14100"/>
          <ac:spMkLst>
            <pc:docMk/>
            <pc:sldMk cId="2446581915" sldId="347"/>
            <ac:spMk id="10" creationId="{6AE99B83-1288-F3CB-83CE-E19E0C151F11}"/>
          </ac:spMkLst>
        </pc:spChg>
        <pc:spChg chg="del">
          <ac:chgData name="이지운" userId="d5dfea2c-d399-4941-b35a-d6891388e25d" providerId="ADAL" clId="{BDF19DDE-CBA0-487F-AFC9-B5822F28F013}" dt="2023-07-26T13:36:54.337" v="1496" actId="478"/>
          <ac:spMkLst>
            <pc:docMk/>
            <pc:sldMk cId="2446581915" sldId="347"/>
            <ac:spMk id="12" creationId="{3C854374-3565-5126-618C-A3773DA1C4C5}"/>
          </ac:spMkLst>
        </pc:spChg>
        <pc:picChg chg="add mod">
          <ac:chgData name="이지운" userId="d5dfea2c-d399-4941-b35a-d6891388e25d" providerId="ADAL" clId="{BDF19DDE-CBA0-487F-AFC9-B5822F28F013}" dt="2023-07-26T13:36:59.010" v="1497"/>
          <ac:picMkLst>
            <pc:docMk/>
            <pc:sldMk cId="2446581915" sldId="347"/>
            <ac:picMk id="3" creationId="{041B2066-11CB-CF17-6D2D-5E0B4DC3148D}"/>
          </ac:picMkLst>
        </pc:picChg>
        <pc:picChg chg="del mod">
          <ac:chgData name="이지운" userId="d5dfea2c-d399-4941-b35a-d6891388e25d" providerId="ADAL" clId="{BDF19DDE-CBA0-487F-AFC9-B5822F28F013}" dt="2023-07-26T13:36:54.337" v="1496" actId="478"/>
          <ac:picMkLst>
            <pc:docMk/>
            <pc:sldMk cId="2446581915" sldId="347"/>
            <ac:picMk id="14340" creationId="{9E9E875D-FF34-B0C4-3C8F-192368A0B2F0}"/>
          </ac:picMkLst>
        </pc:picChg>
        <pc:picChg chg="del mod">
          <ac:chgData name="이지운" userId="d5dfea2c-d399-4941-b35a-d6891388e25d" providerId="ADAL" clId="{BDF19DDE-CBA0-487F-AFC9-B5822F28F013}" dt="2023-07-26T13:36:54.337" v="1496" actId="478"/>
          <ac:picMkLst>
            <pc:docMk/>
            <pc:sldMk cId="2446581915" sldId="347"/>
            <ac:picMk id="14342" creationId="{99C408F5-83FD-2D44-5D22-0B320BF1BBAE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42.479" v="5953" actId="478"/>
        <pc:sldMkLst>
          <pc:docMk/>
          <pc:sldMk cId="2732334186" sldId="348"/>
        </pc:sldMkLst>
        <pc:spChg chg="mod">
          <ac:chgData name="이지운" userId="d5dfea2c-d399-4941-b35a-d6891388e25d" providerId="ADAL" clId="{BDF19DDE-CBA0-487F-AFC9-B5822F28F013}" dt="2023-07-26T13:47:52.880" v="1600" actId="20577"/>
          <ac:spMkLst>
            <pc:docMk/>
            <pc:sldMk cId="2732334186" sldId="348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13.663" v="3604"/>
          <ac:spMkLst>
            <pc:docMk/>
            <pc:sldMk cId="2732334186" sldId="348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47:49.666" v="1583" actId="478"/>
          <ac:spMkLst>
            <pc:docMk/>
            <pc:sldMk cId="2732334186" sldId="348"/>
            <ac:spMk id="10" creationId="{6AE99B83-1288-F3CB-83CE-E19E0C151F11}"/>
          </ac:spMkLst>
        </pc:spChg>
        <pc:spChg chg="add mod">
          <ac:chgData name="이지운" userId="d5dfea2c-d399-4941-b35a-d6891388e25d" providerId="ADAL" clId="{BDF19DDE-CBA0-487F-AFC9-B5822F28F013}" dt="2023-07-26T13:48:32.881" v="1660" actId="1076"/>
          <ac:spMkLst>
            <pc:docMk/>
            <pc:sldMk cId="2732334186" sldId="348"/>
            <ac:spMk id="12" creationId="{E1791E13-0E0C-1B80-9262-926D8B76CBB6}"/>
          </ac:spMkLst>
        </pc:spChg>
        <pc:picChg chg="del">
          <ac:chgData name="이지운" userId="d5dfea2c-d399-4941-b35a-d6891388e25d" providerId="ADAL" clId="{BDF19DDE-CBA0-487F-AFC9-B5822F28F013}" dt="2023-07-26T13:47:47.682" v="1582" actId="478"/>
          <ac:picMkLst>
            <pc:docMk/>
            <pc:sldMk cId="2732334186" sldId="348"/>
            <ac:picMk id="3" creationId="{041B2066-11CB-CF17-6D2D-5E0B4DC3148D}"/>
          </ac:picMkLst>
        </pc:picChg>
        <pc:picChg chg="add mod">
          <ac:chgData name="이지운" userId="d5dfea2c-d399-4941-b35a-d6891388e25d" providerId="ADAL" clId="{BDF19DDE-CBA0-487F-AFC9-B5822F28F013}" dt="2023-07-26T13:48:28.178" v="1659" actId="1076"/>
          <ac:picMkLst>
            <pc:docMk/>
            <pc:sldMk cId="2732334186" sldId="348"/>
            <ac:picMk id="11" creationId="{0A52AB27-2281-06AA-91E8-54ADAC3E8F6A}"/>
          </ac:picMkLst>
        </pc:picChg>
        <pc:inkChg chg="del">
          <ac:chgData name="이지운" userId="d5dfea2c-d399-4941-b35a-d6891388e25d" providerId="ADAL" clId="{BDF19DDE-CBA0-487F-AFC9-B5822F28F013}" dt="2023-07-30T07:47:42.479" v="5953" actId="478"/>
          <ac:inkMkLst>
            <pc:docMk/>
            <pc:sldMk cId="2732334186" sldId="348"/>
            <ac:inkMk id="3" creationId="{7763E91D-149E-F1B9-E5CC-0CA302FBF3B9}"/>
          </ac:inkMkLst>
        </pc:inkChg>
      </pc:sldChg>
      <pc:sldChg chg="addSp delSp modSp add del mod">
        <pc:chgData name="이지운" userId="d5dfea2c-d399-4941-b35a-d6891388e25d" providerId="ADAL" clId="{BDF19DDE-CBA0-487F-AFC9-B5822F28F013}" dt="2023-07-27T01:40:15.626" v="3866" actId="2696"/>
        <pc:sldMkLst>
          <pc:docMk/>
          <pc:sldMk cId="677197553" sldId="349"/>
        </pc:sldMkLst>
        <pc:spChg chg="mod">
          <ac:chgData name="이지운" userId="d5dfea2c-d399-4941-b35a-d6891388e25d" providerId="ADAL" clId="{BDF19DDE-CBA0-487F-AFC9-B5822F28F013}" dt="2023-07-26T13:39:10.765" v="1519" actId="20577"/>
          <ac:spMkLst>
            <pc:docMk/>
            <pc:sldMk cId="677197553" sldId="34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8" creationId="{B8F3CA74-FC50-6166-205D-CE0AA19768D7}"/>
          </ac:spMkLst>
        </pc:spChg>
        <pc:spChg chg="mod">
          <ac:chgData name="이지운" userId="d5dfea2c-d399-4941-b35a-d6891388e25d" providerId="ADAL" clId="{BDF19DDE-CBA0-487F-AFC9-B5822F28F013}" dt="2023-07-26T15:20:07.644" v="3601"/>
          <ac:spMkLst>
            <pc:docMk/>
            <pc:sldMk cId="677197553" sldId="349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38:57.147" v="1504" actId="478"/>
          <ac:spMkLst>
            <pc:docMk/>
            <pc:sldMk cId="677197553" sldId="349"/>
            <ac:spMk id="10" creationId="{6AE99B83-1288-F3CB-83CE-E19E0C151F11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11" creationId="{6B6027BE-21C7-D1AC-7675-523A5D298165}"/>
          </ac:spMkLst>
        </pc:spChg>
        <pc:spChg chg="add del mod">
          <ac:chgData name="이지운" userId="d5dfea2c-d399-4941-b35a-d6891388e25d" providerId="ADAL" clId="{BDF19DDE-CBA0-487F-AFC9-B5822F28F013}" dt="2023-07-26T13:40:58.009" v="1527" actId="478"/>
          <ac:spMkLst>
            <pc:docMk/>
            <pc:sldMk cId="677197553" sldId="349"/>
            <ac:spMk id="12" creationId="{01B8E09F-7841-14D8-03FF-E5E03782D97C}"/>
          </ac:spMkLst>
        </pc:spChg>
        <pc:spChg chg="add mod">
          <ac:chgData name="이지운" userId="d5dfea2c-d399-4941-b35a-d6891388e25d" providerId="ADAL" clId="{BDF19DDE-CBA0-487F-AFC9-B5822F28F013}" dt="2023-07-26T13:42:06.296" v="1552" actId="164"/>
          <ac:spMkLst>
            <pc:docMk/>
            <pc:sldMk cId="677197553" sldId="349"/>
            <ac:spMk id="21" creationId="{DF307483-EFC4-B61C-2D0C-E02D18E12340}"/>
          </ac:spMkLst>
        </pc:spChg>
        <pc:spChg chg="add mod">
          <ac:chgData name="이지운" userId="d5dfea2c-d399-4941-b35a-d6891388e25d" providerId="ADAL" clId="{BDF19DDE-CBA0-487F-AFC9-B5822F28F013}" dt="2023-07-26T13:42:41.200" v="1577" actId="1076"/>
          <ac:spMkLst>
            <pc:docMk/>
            <pc:sldMk cId="677197553" sldId="349"/>
            <ac:spMk id="23" creationId="{9A9DEFAB-3435-1637-2658-A27B2DFCD850}"/>
          </ac:spMkLst>
        </pc:spChg>
        <pc:grpChg chg="add mod">
          <ac:chgData name="이지운" userId="d5dfea2c-d399-4941-b35a-d6891388e25d" providerId="ADAL" clId="{BDF19DDE-CBA0-487F-AFC9-B5822F28F013}" dt="2023-07-26T13:42:54.875" v="1580" actId="1076"/>
          <ac:grpSpMkLst>
            <pc:docMk/>
            <pc:sldMk cId="677197553" sldId="349"/>
            <ac:grpSpMk id="22" creationId="{257A1D99-58A2-D3D9-B6DB-C5105E52697B}"/>
          </ac:grpSpMkLst>
        </pc:grpChg>
        <pc:picChg chg="del">
          <ac:chgData name="이지운" userId="d5dfea2c-d399-4941-b35a-d6891388e25d" providerId="ADAL" clId="{BDF19DDE-CBA0-487F-AFC9-B5822F28F013}" dt="2023-07-26T13:38:55.213" v="1503" actId="478"/>
          <ac:picMkLst>
            <pc:docMk/>
            <pc:sldMk cId="677197553" sldId="349"/>
            <ac:picMk id="3" creationId="{041B2066-11CB-CF17-6D2D-5E0B4DC3148D}"/>
          </ac:picMkLst>
        </pc:picChg>
        <pc:picChg chg="add del mod">
          <ac:chgData name="이지운" userId="d5dfea2c-d399-4941-b35a-d6891388e25d" providerId="ADAL" clId="{BDF19DDE-CBA0-487F-AFC9-B5822F28F013}" dt="2023-07-26T13:41:23.235" v="1531" actId="478"/>
          <ac:picMkLst>
            <pc:docMk/>
            <pc:sldMk cId="677197553" sldId="349"/>
            <ac:picMk id="14" creationId="{F81390DD-4C2A-E6F5-B407-2E8FB1E485AA}"/>
          </ac:picMkLst>
        </pc:picChg>
        <pc:picChg chg="add mod modCrop">
          <ac:chgData name="이지운" userId="d5dfea2c-d399-4941-b35a-d6891388e25d" providerId="ADAL" clId="{BDF19DDE-CBA0-487F-AFC9-B5822F28F013}" dt="2023-07-26T13:42:56.990" v="1581" actId="1076"/>
          <ac:picMkLst>
            <pc:docMk/>
            <pc:sldMk cId="677197553" sldId="349"/>
            <ac:picMk id="16" creationId="{99A88CF3-33EE-FAEF-1E62-16EFB182E0C0}"/>
          </ac:picMkLst>
        </pc:picChg>
        <pc:picChg chg="add mod">
          <ac:chgData name="이지운" userId="d5dfea2c-d399-4941-b35a-d6891388e25d" providerId="ADAL" clId="{BDF19DDE-CBA0-487F-AFC9-B5822F28F013}" dt="2023-07-26T13:42:06.296" v="1552" actId="164"/>
          <ac:picMkLst>
            <pc:docMk/>
            <pc:sldMk cId="677197553" sldId="349"/>
            <ac:picMk id="18" creationId="{6ABADB30-7310-8B1E-101B-31781211007C}"/>
          </ac:picMkLst>
        </pc:picChg>
        <pc:picChg chg="add mod">
          <ac:chgData name="이지운" userId="d5dfea2c-d399-4941-b35a-d6891388e25d" providerId="ADAL" clId="{BDF19DDE-CBA0-487F-AFC9-B5822F28F013}" dt="2023-07-26T13:42:06.296" v="1552" actId="164"/>
          <ac:picMkLst>
            <pc:docMk/>
            <pc:sldMk cId="677197553" sldId="349"/>
            <ac:picMk id="20" creationId="{33777A0A-C927-25F1-BFE7-5F68C6ABFCA7}"/>
          </ac:picMkLst>
        </pc:picChg>
        <pc:picChg chg="add del mod">
          <ac:chgData name="이지운" userId="d5dfea2c-d399-4941-b35a-d6891388e25d" providerId="ADAL" clId="{BDF19DDE-CBA0-487F-AFC9-B5822F28F013}" dt="2023-07-26T13:40:52.234" v="1523" actId="478"/>
          <ac:picMkLst>
            <pc:docMk/>
            <pc:sldMk cId="677197553" sldId="349"/>
            <ac:picMk id="15362" creationId="{0DE69F9B-E2A9-A3D3-F809-6E726E9ADC38}"/>
          </ac:picMkLst>
        </pc:picChg>
      </pc:sldChg>
      <pc:sldChg chg="modSp add mod">
        <pc:chgData name="이지운" userId="d5dfea2c-d399-4941-b35a-d6891388e25d" providerId="ADAL" clId="{BDF19DDE-CBA0-487F-AFC9-B5822F28F013}" dt="2023-07-27T01:42:53.244" v="4079" actId="20577"/>
        <pc:sldMkLst>
          <pc:docMk/>
          <pc:sldMk cId="2536228732" sldId="349"/>
        </pc:sldMkLst>
        <pc:spChg chg="mod">
          <ac:chgData name="이지운" userId="d5dfea2c-d399-4941-b35a-d6891388e25d" providerId="ADAL" clId="{BDF19DDE-CBA0-487F-AFC9-B5822F28F013}" dt="2023-07-27T01:42:53.244" v="4079" actId="20577"/>
          <ac:spMkLst>
            <pc:docMk/>
            <pc:sldMk cId="2536228732" sldId="349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1:42:02.243" v="4044"/>
          <ac:spMkLst>
            <pc:docMk/>
            <pc:sldMk cId="2536228732" sldId="349"/>
            <ac:spMk id="9" creationId="{C1499F97-FBE4-410F-807B-6BA8520AA736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15.838" v="3605"/>
        <pc:sldMkLst>
          <pc:docMk/>
          <pc:sldMk cId="4273611304" sldId="350"/>
        </pc:sldMkLst>
        <pc:spChg chg="mod">
          <ac:chgData name="이지운" userId="d5dfea2c-d399-4941-b35a-d6891388e25d" providerId="ADAL" clId="{BDF19DDE-CBA0-487F-AFC9-B5822F28F013}" dt="2023-07-26T15:20:15.838" v="3605"/>
          <ac:spMkLst>
            <pc:docMk/>
            <pc:sldMk cId="4273611304" sldId="350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49:03.867" v="1733" actId="1076"/>
          <ac:spMkLst>
            <pc:docMk/>
            <pc:sldMk cId="4273611304" sldId="350"/>
            <ac:spMk id="12" creationId="{E1791E13-0E0C-1B80-9262-926D8B76CBB6}"/>
          </ac:spMkLst>
        </pc:spChg>
        <pc:picChg chg="add mod">
          <ac:chgData name="이지운" userId="d5dfea2c-d399-4941-b35a-d6891388e25d" providerId="ADAL" clId="{BDF19DDE-CBA0-487F-AFC9-B5822F28F013}" dt="2023-07-26T13:49:06.152" v="1734" actId="1076"/>
          <ac:picMkLst>
            <pc:docMk/>
            <pc:sldMk cId="4273611304" sldId="350"/>
            <ac:picMk id="8" creationId="{A72B23BE-342F-384F-B501-CBBFD3FCA849}"/>
          </ac:picMkLst>
        </pc:picChg>
        <pc:picChg chg="del">
          <ac:chgData name="이지운" userId="d5dfea2c-d399-4941-b35a-d6891388e25d" providerId="ADAL" clId="{BDF19DDE-CBA0-487F-AFC9-B5822F28F013}" dt="2023-07-26T13:48:45.102" v="1663" actId="478"/>
          <ac:picMkLst>
            <pc:docMk/>
            <pc:sldMk cId="4273611304" sldId="350"/>
            <ac:picMk id="11" creationId="{0A52AB27-2281-06AA-91E8-54ADAC3E8F6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45.665" v="5954" actId="478"/>
        <pc:sldMkLst>
          <pc:docMk/>
          <pc:sldMk cId="887630937" sldId="351"/>
        </pc:sldMkLst>
        <pc:spChg chg="mod">
          <ac:chgData name="이지운" userId="d5dfea2c-d399-4941-b35a-d6891388e25d" providerId="ADAL" clId="{BDF19DDE-CBA0-487F-AFC9-B5822F28F013}" dt="2023-07-26T15:20:17.716" v="3606"/>
          <ac:spMkLst>
            <pc:docMk/>
            <pc:sldMk cId="887630937" sldId="351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3:49:48.099" v="1787" actId="1076"/>
          <ac:spMkLst>
            <pc:docMk/>
            <pc:sldMk cId="887630937" sldId="351"/>
            <ac:spMk id="11" creationId="{B265F802-7137-A12A-F1E4-6F3075A156D1}"/>
          </ac:spMkLst>
        </pc:spChg>
        <pc:spChg chg="mod">
          <ac:chgData name="이지운" userId="d5dfea2c-d399-4941-b35a-d6891388e25d" providerId="ADAL" clId="{BDF19DDE-CBA0-487F-AFC9-B5822F28F013}" dt="2023-07-26T13:49:51.328" v="1788" actId="1076"/>
          <ac:spMkLst>
            <pc:docMk/>
            <pc:sldMk cId="887630937" sldId="351"/>
            <ac:spMk id="12" creationId="{E1791E13-0E0C-1B80-9262-926D8B76CBB6}"/>
          </ac:spMkLst>
        </pc:spChg>
        <pc:picChg chg="del">
          <ac:chgData name="이지운" userId="d5dfea2c-d399-4941-b35a-d6891388e25d" providerId="ADAL" clId="{BDF19DDE-CBA0-487F-AFC9-B5822F28F013}" dt="2023-07-26T13:49:21.403" v="1736" actId="478"/>
          <ac:picMkLst>
            <pc:docMk/>
            <pc:sldMk cId="887630937" sldId="351"/>
            <ac:picMk id="8" creationId="{A72B23BE-342F-384F-B501-CBBFD3FCA849}"/>
          </ac:picMkLst>
        </pc:picChg>
        <pc:picChg chg="add">
          <ac:chgData name="이지운" userId="d5dfea2c-d399-4941-b35a-d6891388e25d" providerId="ADAL" clId="{BDF19DDE-CBA0-487F-AFC9-B5822F28F013}" dt="2023-07-26T13:49:21.606" v="1737" actId="22"/>
          <ac:picMkLst>
            <pc:docMk/>
            <pc:sldMk cId="887630937" sldId="351"/>
            <ac:picMk id="10" creationId="{82FA9FA2-E3B4-87DD-A177-36FAF447E71B}"/>
          </ac:picMkLst>
        </pc:picChg>
        <pc:inkChg chg="del">
          <ac:chgData name="이지운" userId="d5dfea2c-d399-4941-b35a-d6891388e25d" providerId="ADAL" clId="{BDF19DDE-CBA0-487F-AFC9-B5822F28F013}" dt="2023-07-30T07:47:45.665" v="5954" actId="478"/>
          <ac:inkMkLst>
            <pc:docMk/>
            <pc:sldMk cId="887630937" sldId="351"/>
            <ac:inkMk id="3" creationId="{E666E2F2-A680-ADEE-057A-F49147AED138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7:49.892" v="5957" actId="478"/>
        <pc:sldMkLst>
          <pc:docMk/>
          <pc:sldMk cId="3419138638" sldId="352"/>
        </pc:sldMkLst>
        <pc:spChg chg="mod">
          <ac:chgData name="이지운" userId="d5dfea2c-d399-4941-b35a-d6891388e25d" providerId="ADAL" clId="{BDF19DDE-CBA0-487F-AFC9-B5822F28F013}" dt="2023-07-26T15:20:19.157" v="3607"/>
          <ac:spMkLst>
            <pc:docMk/>
            <pc:sldMk cId="3419138638" sldId="352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50:55.399" v="1954" actId="120"/>
          <ac:spMkLst>
            <pc:docMk/>
            <pc:sldMk cId="3419138638" sldId="352"/>
            <ac:spMk id="11" creationId="{B265F802-7137-A12A-F1E4-6F3075A156D1}"/>
          </ac:spMkLst>
        </pc:spChg>
        <pc:spChg chg="del mod">
          <ac:chgData name="이지운" userId="d5dfea2c-d399-4941-b35a-d6891388e25d" providerId="ADAL" clId="{BDF19DDE-CBA0-487F-AFC9-B5822F28F013}" dt="2023-07-26T13:50:10.519" v="1791" actId="478"/>
          <ac:spMkLst>
            <pc:docMk/>
            <pc:sldMk cId="3419138638" sldId="352"/>
            <ac:spMk id="12" creationId="{E1791E13-0E0C-1B80-9262-926D8B76CBB6}"/>
          </ac:spMkLst>
        </pc:spChg>
        <pc:spChg chg="add mod ord">
          <ac:chgData name="이지운" userId="d5dfea2c-d399-4941-b35a-d6891388e25d" providerId="ADAL" clId="{BDF19DDE-CBA0-487F-AFC9-B5822F28F013}" dt="2023-07-26T13:53:03.927" v="1968" actId="1076"/>
          <ac:spMkLst>
            <pc:docMk/>
            <pc:sldMk cId="3419138638" sldId="352"/>
            <ac:spMk id="13" creationId="{2C3D1768-5A14-E3F5-B32D-742C53CDC1F3}"/>
          </ac:spMkLst>
        </pc:spChg>
        <pc:picChg chg="add del mod">
          <ac:chgData name="이지운" userId="d5dfea2c-d399-4941-b35a-d6891388e25d" providerId="ADAL" clId="{BDF19DDE-CBA0-487F-AFC9-B5822F28F013}" dt="2023-07-30T07:47:48.982" v="5956" actId="478"/>
          <ac:picMkLst>
            <pc:docMk/>
            <pc:sldMk cId="3419138638" sldId="352"/>
            <ac:picMk id="8" creationId="{7B7EFAA4-F9D0-4088-23AC-F6A28CE77AF8}"/>
          </ac:picMkLst>
        </pc:picChg>
        <pc:picChg chg="del mod">
          <ac:chgData name="이지운" userId="d5dfea2c-d399-4941-b35a-d6891388e25d" providerId="ADAL" clId="{BDF19DDE-CBA0-487F-AFC9-B5822F28F013}" dt="2023-07-26T13:50:10.519" v="1791" actId="478"/>
          <ac:picMkLst>
            <pc:docMk/>
            <pc:sldMk cId="3419138638" sldId="352"/>
            <ac:picMk id="10" creationId="{82FA9FA2-E3B4-87DD-A177-36FAF447E71B}"/>
          </ac:picMkLst>
        </pc:picChg>
        <pc:inkChg chg="del">
          <ac:chgData name="이지운" userId="d5dfea2c-d399-4941-b35a-d6891388e25d" providerId="ADAL" clId="{BDF19DDE-CBA0-487F-AFC9-B5822F28F013}" dt="2023-07-30T07:47:49.892" v="5957" actId="478"/>
          <ac:inkMkLst>
            <pc:docMk/>
            <pc:sldMk cId="3419138638" sldId="352"/>
            <ac:inkMk id="3" creationId="{C579418E-8E9A-FF5A-3CAF-7DEA858137BB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7:52.425" v="5958" actId="478"/>
        <pc:sldMkLst>
          <pc:docMk/>
          <pc:sldMk cId="3540166139" sldId="353"/>
        </pc:sldMkLst>
        <pc:spChg chg="add del mod">
          <ac:chgData name="이지운" userId="d5dfea2c-d399-4941-b35a-d6891388e25d" providerId="ADAL" clId="{BDF19DDE-CBA0-487F-AFC9-B5822F28F013}" dt="2023-07-26T13:51:18.690" v="1961" actId="478"/>
          <ac:spMkLst>
            <pc:docMk/>
            <pc:sldMk cId="3540166139" sldId="353"/>
            <ac:spMk id="3" creationId="{A59B4E86-458E-1A3E-4169-C562A2031054}"/>
          </ac:spMkLst>
        </pc:spChg>
        <pc:spChg chg="mod">
          <ac:chgData name="이지운" userId="d5dfea2c-d399-4941-b35a-d6891388e25d" providerId="ADAL" clId="{BDF19DDE-CBA0-487F-AFC9-B5822F28F013}" dt="2023-07-26T15:20:20.988" v="3608"/>
          <ac:spMkLst>
            <pc:docMk/>
            <pc:sldMk cId="3540166139" sldId="353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3:51:24.128" v="1963" actId="478"/>
          <ac:spMkLst>
            <pc:docMk/>
            <pc:sldMk cId="3540166139" sldId="353"/>
            <ac:spMk id="11" creationId="{B265F802-7137-A12A-F1E4-6F3075A156D1}"/>
          </ac:spMkLst>
        </pc:spChg>
        <pc:spChg chg="del">
          <ac:chgData name="이지운" userId="d5dfea2c-d399-4941-b35a-d6891388e25d" providerId="ADAL" clId="{BDF19DDE-CBA0-487F-AFC9-B5822F28F013}" dt="2023-07-26T13:51:22.547" v="1962" actId="478"/>
          <ac:spMkLst>
            <pc:docMk/>
            <pc:sldMk cId="3540166139" sldId="353"/>
            <ac:spMk id="13" creationId="{2C3D1768-5A14-E3F5-B32D-742C53CDC1F3}"/>
          </ac:spMkLst>
        </pc:spChg>
        <pc:spChg chg="add mod">
          <ac:chgData name="이지운" userId="d5dfea2c-d399-4941-b35a-d6891388e25d" providerId="ADAL" clId="{BDF19DDE-CBA0-487F-AFC9-B5822F28F013}" dt="2023-07-26T13:53:54.431" v="2016" actId="2711"/>
          <ac:spMkLst>
            <pc:docMk/>
            <pc:sldMk cId="3540166139" sldId="353"/>
            <ac:spMk id="14" creationId="{89761109-8469-AE6B-CF71-F0EEC3C34D19}"/>
          </ac:spMkLst>
        </pc:spChg>
        <pc:spChg chg="add mod">
          <ac:chgData name="이지운" userId="d5dfea2c-d399-4941-b35a-d6891388e25d" providerId="ADAL" clId="{BDF19DDE-CBA0-487F-AFC9-B5822F28F013}" dt="2023-07-26T13:56:02.580" v="2083" actId="1076"/>
          <ac:spMkLst>
            <pc:docMk/>
            <pc:sldMk cId="3540166139" sldId="353"/>
            <ac:spMk id="15" creationId="{2B3E3CCB-1436-2E7F-ACA6-E20F98860BE4}"/>
          </ac:spMkLst>
        </pc:spChg>
        <pc:picChg chg="del">
          <ac:chgData name="이지운" userId="d5dfea2c-d399-4941-b35a-d6891388e25d" providerId="ADAL" clId="{BDF19DDE-CBA0-487F-AFC9-B5822F28F013}" dt="2023-07-26T13:52:55.357" v="1964" actId="478"/>
          <ac:picMkLst>
            <pc:docMk/>
            <pc:sldMk cId="3540166139" sldId="353"/>
            <ac:picMk id="8" creationId="{7B7EFAA4-F9D0-4088-23AC-F6A28CE77AF8}"/>
          </ac:picMkLst>
        </pc:picChg>
        <pc:picChg chg="add mod">
          <ac:chgData name="이지운" userId="d5dfea2c-d399-4941-b35a-d6891388e25d" providerId="ADAL" clId="{BDF19DDE-CBA0-487F-AFC9-B5822F28F013}" dt="2023-07-26T13:56:05.499" v="2084" actId="14100"/>
          <ac:picMkLst>
            <pc:docMk/>
            <pc:sldMk cId="3540166139" sldId="353"/>
            <ac:picMk id="12" creationId="{9A3962C8-C122-9E7D-01D7-EF05B4A6848A}"/>
          </ac:picMkLst>
        </pc:picChg>
        <pc:inkChg chg="del">
          <ac:chgData name="이지운" userId="d5dfea2c-d399-4941-b35a-d6891388e25d" providerId="ADAL" clId="{BDF19DDE-CBA0-487F-AFC9-B5822F28F013}" dt="2023-07-30T07:47:52.425" v="5958" actId="478"/>
          <ac:inkMkLst>
            <pc:docMk/>
            <pc:sldMk cId="3540166139" sldId="353"/>
            <ac:inkMk id="3" creationId="{FE89661F-0EE3-98DE-A6F5-E5AC9B201F46}"/>
          </ac:inkMkLst>
        </pc:inkChg>
      </pc:sldChg>
      <pc:sldChg chg="addSp delSp modSp add del mod">
        <pc:chgData name="이지운" userId="d5dfea2c-d399-4941-b35a-d6891388e25d" providerId="ADAL" clId="{BDF19DDE-CBA0-487F-AFC9-B5822F28F013}" dt="2023-07-26T13:58:29.991" v="2136" actId="47"/>
        <pc:sldMkLst>
          <pc:docMk/>
          <pc:sldMk cId="3650632538" sldId="354"/>
        </pc:sldMkLst>
        <pc:spChg chg="mod">
          <ac:chgData name="이지운" userId="d5dfea2c-d399-4941-b35a-d6891388e25d" providerId="ADAL" clId="{BDF19DDE-CBA0-487F-AFC9-B5822F28F013}" dt="2023-07-26T13:57:22.008" v="2112" actId="1076"/>
          <ac:spMkLst>
            <pc:docMk/>
            <pc:sldMk cId="3650632538" sldId="354"/>
            <ac:spMk id="14" creationId="{89761109-8469-AE6B-CF71-F0EEC3C34D19}"/>
          </ac:spMkLst>
        </pc:spChg>
        <pc:spChg chg="mod">
          <ac:chgData name="이지운" userId="d5dfea2c-d399-4941-b35a-d6891388e25d" providerId="ADAL" clId="{BDF19DDE-CBA0-487F-AFC9-B5822F28F013}" dt="2023-07-26T13:57:12.447" v="2107" actId="20577"/>
          <ac:spMkLst>
            <pc:docMk/>
            <pc:sldMk cId="3650632538" sldId="354"/>
            <ac:spMk id="15" creationId="{2B3E3CCB-1436-2E7F-ACA6-E20F98860BE4}"/>
          </ac:spMkLst>
        </pc:spChg>
        <pc:picChg chg="add mod">
          <ac:chgData name="이지운" userId="d5dfea2c-d399-4941-b35a-d6891388e25d" providerId="ADAL" clId="{BDF19DDE-CBA0-487F-AFC9-B5822F28F013}" dt="2023-07-26T13:56:52.094" v="2090" actId="1076"/>
          <ac:picMkLst>
            <pc:docMk/>
            <pc:sldMk cId="3650632538" sldId="354"/>
            <ac:picMk id="8" creationId="{FCFF7B13-FF4D-3328-816A-672567F6E2B9}"/>
          </ac:picMkLst>
        </pc:picChg>
        <pc:picChg chg="del">
          <ac:chgData name="이지운" userId="d5dfea2c-d399-4941-b35a-d6891388e25d" providerId="ADAL" clId="{BDF19DDE-CBA0-487F-AFC9-B5822F28F013}" dt="2023-07-26T13:56:44.106" v="2086" actId="478"/>
          <ac:picMkLst>
            <pc:docMk/>
            <pc:sldMk cId="3650632538" sldId="354"/>
            <ac:picMk id="12" creationId="{9A3962C8-C122-9E7D-01D7-EF05B4A6848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26T15:20:22.615" v="3609"/>
        <pc:sldMkLst>
          <pc:docMk/>
          <pc:sldMk cId="4014269835" sldId="355"/>
        </pc:sldMkLst>
        <pc:spChg chg="add del mod">
          <ac:chgData name="이지운" userId="d5dfea2c-d399-4941-b35a-d6891388e25d" providerId="ADAL" clId="{BDF19DDE-CBA0-487F-AFC9-B5822F28F013}" dt="2023-07-26T13:58:33.539" v="2138" actId="478"/>
          <ac:spMkLst>
            <pc:docMk/>
            <pc:sldMk cId="4014269835" sldId="355"/>
            <ac:spMk id="3" creationId="{1D09F528-49B4-C69C-65CD-DEF6B912ED55}"/>
          </ac:spMkLst>
        </pc:spChg>
        <pc:spChg chg="mod">
          <ac:chgData name="이지운" userId="d5dfea2c-d399-4941-b35a-d6891388e25d" providerId="ADAL" clId="{BDF19DDE-CBA0-487F-AFC9-B5822F28F013}" dt="2023-07-26T15:20:22.615" v="3609"/>
          <ac:spMkLst>
            <pc:docMk/>
            <pc:sldMk cId="4014269835" sldId="355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3:58:21.403" v="2134" actId="1076"/>
          <ac:spMkLst>
            <pc:docMk/>
            <pc:sldMk cId="4014269835" sldId="355"/>
            <ac:spMk id="14" creationId="{89761109-8469-AE6B-CF71-F0EEC3C34D19}"/>
          </ac:spMkLst>
        </pc:spChg>
        <pc:spChg chg="mod">
          <ac:chgData name="이지운" userId="d5dfea2c-d399-4941-b35a-d6891388e25d" providerId="ADAL" clId="{BDF19DDE-CBA0-487F-AFC9-B5822F28F013}" dt="2023-07-26T13:58:21.403" v="2134" actId="1076"/>
          <ac:spMkLst>
            <pc:docMk/>
            <pc:sldMk cId="4014269835" sldId="355"/>
            <ac:spMk id="15" creationId="{2B3E3CCB-1436-2E7F-ACA6-E20F98860BE4}"/>
          </ac:spMkLst>
        </pc:spChg>
      </pc:sldChg>
      <pc:sldChg chg="modSp add mod">
        <pc:chgData name="이지운" userId="d5dfea2c-d399-4941-b35a-d6891388e25d" providerId="ADAL" clId="{BDF19DDE-CBA0-487F-AFC9-B5822F28F013}" dt="2023-07-26T15:20:24.669" v="3610"/>
        <pc:sldMkLst>
          <pc:docMk/>
          <pc:sldMk cId="3476617730" sldId="356"/>
        </pc:sldMkLst>
        <pc:spChg chg="mod">
          <ac:chgData name="이지운" userId="d5dfea2c-d399-4941-b35a-d6891388e25d" providerId="ADAL" clId="{BDF19DDE-CBA0-487F-AFC9-B5822F28F013}" dt="2023-07-26T15:20:24.669" v="3610"/>
          <ac:spMkLst>
            <pc:docMk/>
            <pc:sldMk cId="3476617730" sldId="356"/>
            <ac:spMk id="9" creationId="{C1499F97-FBE4-410F-807B-6BA8520AA736}"/>
          </ac:spMkLst>
        </pc:spChg>
      </pc:sldChg>
      <pc:sldChg chg="addSp delSp modSp add mod">
        <pc:chgData name="이지운" userId="d5dfea2c-d399-4941-b35a-d6891388e25d" providerId="ADAL" clId="{BDF19DDE-CBA0-487F-AFC9-B5822F28F013}" dt="2023-07-26T15:20:26.353" v="3611"/>
        <pc:sldMkLst>
          <pc:docMk/>
          <pc:sldMk cId="3625071954" sldId="357"/>
        </pc:sldMkLst>
        <pc:spChg chg="del">
          <ac:chgData name="이지운" userId="d5dfea2c-d399-4941-b35a-d6891388e25d" providerId="ADAL" clId="{BDF19DDE-CBA0-487F-AFC9-B5822F28F013}" dt="2023-07-26T14:00:24.587" v="2143" actId="478"/>
          <ac:spMkLst>
            <pc:docMk/>
            <pc:sldMk cId="3625071954" sldId="357"/>
            <ac:spMk id="3" creationId="{1D09F528-49B4-C69C-65CD-DEF6B912ED55}"/>
          </ac:spMkLst>
        </pc:spChg>
        <pc:spChg chg="mod">
          <ac:chgData name="이지운" userId="d5dfea2c-d399-4941-b35a-d6891388e25d" providerId="ADAL" clId="{BDF19DDE-CBA0-487F-AFC9-B5822F28F013}" dt="2023-07-26T15:20:26.353" v="3611"/>
          <ac:spMkLst>
            <pc:docMk/>
            <pc:sldMk cId="3625071954" sldId="357"/>
            <ac:spMk id="9" creationId="{C1499F97-FBE4-410F-807B-6BA8520AA736}"/>
          </ac:spMkLst>
        </pc:spChg>
        <pc:spChg chg="add del mod">
          <ac:chgData name="이지운" userId="d5dfea2c-d399-4941-b35a-d6891388e25d" providerId="ADAL" clId="{BDF19DDE-CBA0-487F-AFC9-B5822F28F013}" dt="2023-07-26T14:01:16.203" v="2170" actId="478"/>
          <ac:spMkLst>
            <pc:docMk/>
            <pc:sldMk cId="3625071954" sldId="357"/>
            <ac:spMk id="12" creationId="{9BE83DF1-1150-AD6C-7F80-C6A98AE981BF}"/>
          </ac:spMkLst>
        </pc:spChg>
        <pc:spChg chg="add del mod">
          <ac:chgData name="이지운" userId="d5dfea2c-d399-4941-b35a-d6891388e25d" providerId="ADAL" clId="{BDF19DDE-CBA0-487F-AFC9-B5822F28F013}" dt="2023-07-26T14:03:15.588" v="2239" actId="478"/>
          <ac:spMkLst>
            <pc:docMk/>
            <pc:sldMk cId="3625071954" sldId="357"/>
            <ac:spMk id="13" creationId="{ADA67B31-856C-B247-E8F8-9E5ECD942862}"/>
          </ac:spMkLst>
        </pc:spChg>
        <pc:spChg chg="mod">
          <ac:chgData name="이지운" userId="d5dfea2c-d399-4941-b35a-d6891388e25d" providerId="ADAL" clId="{BDF19DDE-CBA0-487F-AFC9-B5822F28F013}" dt="2023-07-26T14:02:34.354" v="2207" actId="122"/>
          <ac:spMkLst>
            <pc:docMk/>
            <pc:sldMk cId="3625071954" sldId="357"/>
            <ac:spMk id="14" creationId="{89761109-8469-AE6B-CF71-F0EEC3C34D19}"/>
          </ac:spMkLst>
        </pc:spChg>
        <pc:spChg chg="del">
          <ac:chgData name="이지운" userId="d5dfea2c-d399-4941-b35a-d6891388e25d" providerId="ADAL" clId="{BDF19DDE-CBA0-487F-AFC9-B5822F28F013}" dt="2023-07-26T14:00:23.495" v="2142" actId="478"/>
          <ac:spMkLst>
            <pc:docMk/>
            <pc:sldMk cId="3625071954" sldId="357"/>
            <ac:spMk id="15" creationId="{2B3E3CCB-1436-2E7F-ACA6-E20F98860BE4}"/>
          </ac:spMkLst>
        </pc:spChg>
        <pc:picChg chg="add mod">
          <ac:chgData name="이지운" userId="d5dfea2c-d399-4941-b35a-d6891388e25d" providerId="ADAL" clId="{BDF19DDE-CBA0-487F-AFC9-B5822F28F013}" dt="2023-07-26T14:03:11.067" v="2237" actId="14100"/>
          <ac:picMkLst>
            <pc:docMk/>
            <pc:sldMk cId="3625071954" sldId="357"/>
            <ac:picMk id="11" creationId="{CD8A12CA-BA74-5E55-BCAF-60F6A16C3F37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56.682" v="5959" actId="478"/>
        <pc:sldMkLst>
          <pc:docMk/>
          <pc:sldMk cId="3782439804" sldId="358"/>
        </pc:sldMkLst>
        <pc:spChg chg="mod">
          <ac:chgData name="이지운" userId="d5dfea2c-d399-4941-b35a-d6891388e25d" providerId="ADAL" clId="{BDF19DDE-CBA0-487F-AFC9-B5822F28F013}" dt="2023-07-26T15:20:27.749" v="3612"/>
          <ac:spMkLst>
            <pc:docMk/>
            <pc:sldMk cId="3782439804" sldId="358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06:53.678" v="2251" actId="2711"/>
          <ac:spMkLst>
            <pc:docMk/>
            <pc:sldMk cId="3782439804" sldId="358"/>
            <ac:spMk id="13" creationId="{ADA67B31-856C-B247-E8F8-9E5ECD942862}"/>
          </ac:spMkLst>
        </pc:spChg>
        <pc:spChg chg="mod">
          <ac:chgData name="이지운" userId="d5dfea2c-d399-4941-b35a-d6891388e25d" providerId="ADAL" clId="{BDF19DDE-CBA0-487F-AFC9-B5822F28F013}" dt="2023-07-26T14:06:44.150" v="2246" actId="1076"/>
          <ac:spMkLst>
            <pc:docMk/>
            <pc:sldMk cId="3782439804" sldId="358"/>
            <ac:spMk id="14" creationId="{89761109-8469-AE6B-CF71-F0EEC3C34D19}"/>
          </ac:spMkLst>
        </pc:spChg>
        <pc:spChg chg="add del mod">
          <ac:chgData name="이지운" userId="d5dfea2c-d399-4941-b35a-d6891388e25d" providerId="ADAL" clId="{BDF19DDE-CBA0-487F-AFC9-B5822F28F013}" dt="2023-07-26T14:06:56.922" v="2252" actId="478"/>
          <ac:spMkLst>
            <pc:docMk/>
            <pc:sldMk cId="3782439804" sldId="358"/>
            <ac:spMk id="16" creationId="{75BA11EC-5326-CA71-C735-0896A450DB11}"/>
          </ac:spMkLst>
        </pc:spChg>
        <pc:picChg chg="add mod">
          <ac:chgData name="이지운" userId="d5dfea2c-d399-4941-b35a-d6891388e25d" providerId="ADAL" clId="{BDF19DDE-CBA0-487F-AFC9-B5822F28F013}" dt="2023-07-26T14:03:43.798" v="2244" actId="1076"/>
          <ac:picMkLst>
            <pc:docMk/>
            <pc:sldMk cId="3782439804" sldId="358"/>
            <ac:picMk id="10" creationId="{307CFCAF-6931-49A1-16A9-9E9ED85135BF}"/>
          </ac:picMkLst>
        </pc:picChg>
        <pc:picChg chg="del">
          <ac:chgData name="이지운" userId="d5dfea2c-d399-4941-b35a-d6891388e25d" providerId="ADAL" clId="{BDF19DDE-CBA0-487F-AFC9-B5822F28F013}" dt="2023-07-26T14:03:38.907" v="2240" actId="478"/>
          <ac:picMkLst>
            <pc:docMk/>
            <pc:sldMk cId="3782439804" sldId="358"/>
            <ac:picMk id="11" creationId="{CD8A12CA-BA74-5E55-BCAF-60F6A16C3F37}"/>
          </ac:picMkLst>
        </pc:picChg>
        <pc:picChg chg="add del">
          <ac:chgData name="이지운" userId="d5dfea2c-d399-4941-b35a-d6891388e25d" providerId="ADAL" clId="{BDF19DDE-CBA0-487F-AFC9-B5822F28F013}" dt="2023-07-26T14:06:46.112" v="2248" actId="22"/>
          <ac:picMkLst>
            <pc:docMk/>
            <pc:sldMk cId="3782439804" sldId="358"/>
            <ac:picMk id="15" creationId="{51102278-6AB6-56C8-FF76-0755D71F5EF7}"/>
          </ac:picMkLst>
        </pc:picChg>
        <pc:inkChg chg="del">
          <ac:chgData name="이지운" userId="d5dfea2c-d399-4941-b35a-d6891388e25d" providerId="ADAL" clId="{BDF19DDE-CBA0-487F-AFC9-B5822F28F013}" dt="2023-07-30T07:47:56.682" v="5959" actId="478"/>
          <ac:inkMkLst>
            <pc:docMk/>
            <pc:sldMk cId="3782439804" sldId="358"/>
            <ac:inkMk id="3" creationId="{31E0DB88-34F5-01BE-4514-DD8EAB2A62B9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30.089" v="3613"/>
        <pc:sldMkLst>
          <pc:docMk/>
          <pc:sldMk cId="1650772806" sldId="359"/>
        </pc:sldMkLst>
        <pc:spChg chg="add mod">
          <ac:chgData name="이지운" userId="d5dfea2c-d399-4941-b35a-d6891388e25d" providerId="ADAL" clId="{BDF19DDE-CBA0-487F-AFC9-B5822F28F013}" dt="2023-07-26T14:08:01.081" v="2282" actId="14100"/>
          <ac:spMkLst>
            <pc:docMk/>
            <pc:sldMk cId="1650772806" sldId="359"/>
            <ac:spMk id="3" creationId="{51B146DB-B4A7-3BCA-2B0C-022C511997FF}"/>
          </ac:spMkLst>
        </pc:spChg>
        <pc:spChg chg="mod">
          <ac:chgData name="이지운" userId="d5dfea2c-d399-4941-b35a-d6891388e25d" providerId="ADAL" clId="{BDF19DDE-CBA0-487F-AFC9-B5822F28F013}" dt="2023-07-26T15:20:30.089" v="3613"/>
          <ac:spMkLst>
            <pc:docMk/>
            <pc:sldMk cId="1650772806" sldId="359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08:51.789" v="2323" actId="2711"/>
          <ac:spMkLst>
            <pc:docMk/>
            <pc:sldMk cId="1650772806" sldId="359"/>
            <ac:spMk id="11" creationId="{DABA5F89-F0C0-D3E0-8774-1A800ABEE8A2}"/>
          </ac:spMkLst>
        </pc:spChg>
        <pc:spChg chg="mod">
          <ac:chgData name="이지운" userId="d5dfea2c-d399-4941-b35a-d6891388e25d" providerId="ADAL" clId="{BDF19DDE-CBA0-487F-AFC9-B5822F28F013}" dt="2023-07-26T14:08:27.114" v="2289" actId="1076"/>
          <ac:spMkLst>
            <pc:docMk/>
            <pc:sldMk cId="1650772806" sldId="359"/>
            <ac:spMk id="14" creationId="{89761109-8469-AE6B-CF71-F0EEC3C34D19}"/>
          </ac:spMkLst>
        </pc:spChg>
        <pc:picChg chg="mod ord">
          <ac:chgData name="이지운" userId="d5dfea2c-d399-4941-b35a-d6891388e25d" providerId="ADAL" clId="{BDF19DDE-CBA0-487F-AFC9-B5822F28F013}" dt="2023-07-26T14:08:21.277" v="2288" actId="1076"/>
          <ac:picMkLst>
            <pc:docMk/>
            <pc:sldMk cId="1650772806" sldId="359"/>
            <ac:picMk id="8" creationId="{FCFF7B13-FF4D-3328-816A-672567F6E2B9}"/>
          </ac:picMkLst>
        </pc:picChg>
        <pc:picChg chg="del">
          <ac:chgData name="이지운" userId="d5dfea2c-d399-4941-b35a-d6891388e25d" providerId="ADAL" clId="{BDF19DDE-CBA0-487F-AFC9-B5822F28F013}" dt="2023-07-26T14:07:01.492" v="2254" actId="478"/>
          <ac:picMkLst>
            <pc:docMk/>
            <pc:sldMk cId="1650772806" sldId="359"/>
            <ac:picMk id="10" creationId="{307CFCAF-6931-49A1-16A9-9E9ED85135BF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7:59.077" v="5960" actId="478"/>
        <pc:sldMkLst>
          <pc:docMk/>
          <pc:sldMk cId="2081540974" sldId="360"/>
        </pc:sldMkLst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3" creationId="{51B146DB-B4A7-3BCA-2B0C-022C511997FF}"/>
          </ac:spMkLst>
        </pc:spChg>
        <pc:spChg chg="mod">
          <ac:chgData name="이지운" userId="d5dfea2c-d399-4941-b35a-d6891388e25d" providerId="ADAL" clId="{BDF19DDE-CBA0-487F-AFC9-B5822F28F013}" dt="2023-07-26T14:48:28.544" v="2771" actId="20577"/>
          <ac:spMkLst>
            <pc:docMk/>
            <pc:sldMk cId="2081540974" sldId="360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6T14:30:50.362" v="2333" actId="478"/>
          <ac:spMkLst>
            <pc:docMk/>
            <pc:sldMk cId="2081540974" sldId="360"/>
            <ac:spMk id="8" creationId="{6E988EFC-E301-89CE-C96C-8EBB44F8E8A3}"/>
          </ac:spMkLst>
        </pc:spChg>
        <pc:spChg chg="mod">
          <ac:chgData name="이지운" userId="d5dfea2c-d399-4941-b35a-d6891388e25d" providerId="ADAL" clId="{BDF19DDE-CBA0-487F-AFC9-B5822F28F013}" dt="2023-07-26T15:20:32.031" v="3614"/>
          <ac:spMkLst>
            <pc:docMk/>
            <pc:sldMk cId="2081540974" sldId="360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32:06.108" v="2377" actId="20577"/>
          <ac:spMkLst>
            <pc:docMk/>
            <pc:sldMk cId="2081540974" sldId="360"/>
            <ac:spMk id="10" creationId="{522FA33A-F238-9C9D-A54B-8919F605DAFD}"/>
          </ac:spMkLst>
        </pc:spChg>
        <pc:spChg chg="del mod">
          <ac:chgData name="이지운" userId="d5dfea2c-d399-4941-b35a-d6891388e25d" providerId="ADAL" clId="{BDF19DDE-CBA0-487F-AFC9-B5822F28F013}" dt="2023-07-26T14:30:56.205" v="2336" actId="478"/>
          <ac:spMkLst>
            <pc:docMk/>
            <pc:sldMk cId="2081540974" sldId="360"/>
            <ac:spMk id="11" creationId="{DABA5F89-F0C0-D3E0-8774-1A800ABEE8A2}"/>
          </ac:spMkLst>
        </pc:spChg>
        <pc:spChg chg="add del mod">
          <ac:chgData name="이지운" userId="d5dfea2c-d399-4941-b35a-d6891388e25d" providerId="ADAL" clId="{BDF19DDE-CBA0-487F-AFC9-B5822F28F013}" dt="2023-07-26T14:48:29.219" v="2773"/>
          <ac:spMkLst>
            <pc:docMk/>
            <pc:sldMk cId="2081540974" sldId="360"/>
            <ac:spMk id="13" creationId="{8CF52264-989D-723A-283B-0AE700B9D148}"/>
          </ac:spMkLst>
        </pc:spChg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13" creationId="{ADA67B31-856C-B247-E8F8-9E5ECD942862}"/>
          </ac:spMkLst>
        </pc:spChg>
        <pc:spChg chg="del">
          <ac:chgData name="이지운" userId="d5dfea2c-d399-4941-b35a-d6891388e25d" providerId="ADAL" clId="{BDF19DDE-CBA0-487F-AFC9-B5822F28F013}" dt="2023-07-26T14:09:06.101" v="2325" actId="478"/>
          <ac:spMkLst>
            <pc:docMk/>
            <pc:sldMk cId="2081540974" sldId="360"/>
            <ac:spMk id="14" creationId="{89761109-8469-AE6B-CF71-F0EEC3C34D19}"/>
          </ac:spMkLst>
        </pc:spChg>
        <pc:picChg chg="del">
          <ac:chgData name="이지운" userId="d5dfea2c-d399-4941-b35a-d6891388e25d" providerId="ADAL" clId="{BDF19DDE-CBA0-487F-AFC9-B5822F28F013}" dt="2023-07-26T14:09:11.665" v="2326" actId="478"/>
          <ac:picMkLst>
            <pc:docMk/>
            <pc:sldMk cId="2081540974" sldId="360"/>
            <ac:picMk id="8" creationId="{FCFF7B13-FF4D-3328-816A-672567F6E2B9}"/>
          </ac:picMkLst>
        </pc:picChg>
        <pc:picChg chg="add mod">
          <ac:chgData name="이지운" userId="d5dfea2c-d399-4941-b35a-d6891388e25d" providerId="ADAL" clId="{BDF19DDE-CBA0-487F-AFC9-B5822F28F013}" dt="2023-07-26T14:09:13.809" v="2328" actId="1076"/>
          <ac:picMkLst>
            <pc:docMk/>
            <pc:sldMk cId="2081540974" sldId="360"/>
            <ac:picMk id="12" creationId="{9F9A9FE4-B776-46C8-A6AA-2E092493FFC5}"/>
          </ac:picMkLst>
        </pc:picChg>
        <pc:inkChg chg="del">
          <ac:chgData name="이지운" userId="d5dfea2c-d399-4941-b35a-d6891388e25d" providerId="ADAL" clId="{BDF19DDE-CBA0-487F-AFC9-B5822F28F013}" dt="2023-07-30T07:47:59.077" v="5960" actId="478"/>
          <ac:inkMkLst>
            <pc:docMk/>
            <pc:sldMk cId="2081540974" sldId="360"/>
            <ac:inkMk id="3" creationId="{0332C134-36D5-0751-89DA-1FE06A6EE0AB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33.918" v="3615"/>
        <pc:sldMkLst>
          <pc:docMk/>
          <pc:sldMk cId="926132101" sldId="361"/>
        </pc:sldMkLst>
        <pc:spChg chg="mod">
          <ac:chgData name="이지운" userId="d5dfea2c-d399-4941-b35a-d6891388e25d" providerId="ADAL" clId="{BDF19DDE-CBA0-487F-AFC9-B5822F28F013}" dt="2023-07-26T14:48:39.150" v="2774"/>
          <ac:spMkLst>
            <pc:docMk/>
            <pc:sldMk cId="926132101" sldId="361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3.918" v="3615"/>
          <ac:spMkLst>
            <pc:docMk/>
            <pc:sldMk cId="926132101" sldId="361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33:22.522" v="2441" actId="20577"/>
          <ac:spMkLst>
            <pc:docMk/>
            <pc:sldMk cId="926132101" sldId="361"/>
            <ac:spMk id="10" creationId="{522FA33A-F238-9C9D-A54B-8919F605DAFD}"/>
          </ac:spMkLst>
        </pc:spChg>
        <pc:spChg chg="mod">
          <ac:chgData name="이지운" userId="d5dfea2c-d399-4941-b35a-d6891388e25d" providerId="ADAL" clId="{BDF19DDE-CBA0-487F-AFC9-B5822F28F013}" dt="2023-07-26T14:33:52.084" v="2471" actId="20577"/>
          <ac:spMkLst>
            <pc:docMk/>
            <pc:sldMk cId="926132101" sldId="361"/>
            <ac:spMk id="13" creationId="{8CF52264-989D-723A-283B-0AE700B9D148}"/>
          </ac:spMkLst>
        </pc:spChg>
        <pc:picChg chg="add del mod">
          <ac:chgData name="이지운" userId="d5dfea2c-d399-4941-b35a-d6891388e25d" providerId="ADAL" clId="{BDF19DDE-CBA0-487F-AFC9-B5822F28F013}" dt="2023-07-26T14:33:40.083" v="2451" actId="478"/>
          <ac:picMkLst>
            <pc:docMk/>
            <pc:sldMk cId="926132101" sldId="361"/>
            <ac:picMk id="8" creationId="{05314EDC-48D3-FB5E-E1E2-D8AFCD221459}"/>
          </ac:picMkLst>
        </pc:picChg>
        <pc:picChg chg="del">
          <ac:chgData name="이지운" userId="d5dfea2c-d399-4941-b35a-d6891388e25d" providerId="ADAL" clId="{BDF19DDE-CBA0-487F-AFC9-B5822F28F013}" dt="2023-07-26T14:32:31.973" v="2419" actId="478"/>
          <ac:picMkLst>
            <pc:docMk/>
            <pc:sldMk cId="926132101" sldId="361"/>
            <ac:picMk id="12" creationId="{9F9A9FE4-B776-46C8-A6AA-2E092493FFC5}"/>
          </ac:picMkLst>
        </pc:picChg>
        <pc:picChg chg="add del mod">
          <ac:chgData name="이지운" userId="d5dfea2c-d399-4941-b35a-d6891388e25d" providerId="ADAL" clId="{BDF19DDE-CBA0-487F-AFC9-B5822F28F013}" dt="2023-07-26T14:33:39.847" v="2450" actId="22"/>
          <ac:picMkLst>
            <pc:docMk/>
            <pc:sldMk cId="926132101" sldId="361"/>
            <ac:picMk id="14" creationId="{FF09182B-41D5-7A96-F5C3-F3D22C4BA9F1}"/>
          </ac:picMkLst>
        </pc:picChg>
      </pc:sldChg>
      <pc:sldChg chg="add del">
        <pc:chgData name="이지운" userId="d5dfea2c-d399-4941-b35a-d6891388e25d" providerId="ADAL" clId="{BDF19DDE-CBA0-487F-AFC9-B5822F28F013}" dt="2023-07-26T14:33:38.221" v="2445"/>
        <pc:sldMkLst>
          <pc:docMk/>
          <pc:sldMk cId="98309178" sldId="362"/>
        </pc:sldMkLst>
      </pc:sldChg>
      <pc:sldChg chg="addSp delSp modSp add mod">
        <pc:chgData name="이지운" userId="d5dfea2c-d399-4941-b35a-d6891388e25d" providerId="ADAL" clId="{BDF19DDE-CBA0-487F-AFC9-B5822F28F013}" dt="2023-07-30T07:48:01.726" v="5961" actId="478"/>
        <pc:sldMkLst>
          <pc:docMk/>
          <pc:sldMk cId="1392404475" sldId="362"/>
        </pc:sldMkLst>
        <pc:spChg chg="add del mod">
          <ac:chgData name="이지운" userId="d5dfea2c-d399-4941-b35a-d6891388e25d" providerId="ADAL" clId="{BDF19DDE-CBA0-487F-AFC9-B5822F28F013}" dt="2023-07-26T14:48:56.822" v="2803" actId="478"/>
          <ac:spMkLst>
            <pc:docMk/>
            <pc:sldMk cId="1392404475" sldId="362"/>
            <ac:spMk id="3" creationId="{CFAD57A0-7193-8100-683F-738255C819B9}"/>
          </ac:spMkLst>
        </pc:spChg>
        <pc:spChg chg="mod">
          <ac:chgData name="이지운" userId="d5dfea2c-d399-4941-b35a-d6891388e25d" providerId="ADAL" clId="{BDF19DDE-CBA0-487F-AFC9-B5822F28F013}" dt="2023-07-26T14:48:50.869" v="2802" actId="20577"/>
          <ac:spMkLst>
            <pc:docMk/>
            <pc:sldMk cId="1392404475" sldId="362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5.726" v="3616"/>
          <ac:spMkLst>
            <pc:docMk/>
            <pc:sldMk cId="1392404475" sldId="362"/>
            <ac:spMk id="9" creationId="{C1499F97-FBE4-410F-807B-6BA8520AA736}"/>
          </ac:spMkLst>
        </pc:spChg>
        <pc:spChg chg="del mod">
          <ac:chgData name="이지운" userId="d5dfea2c-d399-4941-b35a-d6891388e25d" providerId="ADAL" clId="{BDF19DDE-CBA0-487F-AFC9-B5822F28F013}" dt="2023-07-26T14:48:57.760" v="2804" actId="478"/>
          <ac:spMkLst>
            <pc:docMk/>
            <pc:sldMk cId="1392404475" sldId="362"/>
            <ac:spMk id="13" creationId="{8CF52264-989D-723A-283B-0AE700B9D148}"/>
          </ac:spMkLst>
        </pc:spChg>
        <pc:inkChg chg="del">
          <ac:chgData name="이지운" userId="d5dfea2c-d399-4941-b35a-d6891388e25d" providerId="ADAL" clId="{BDF19DDE-CBA0-487F-AFC9-B5822F28F013}" dt="2023-07-30T07:48:01.726" v="5961" actId="478"/>
          <ac:inkMkLst>
            <pc:docMk/>
            <pc:sldMk cId="1392404475" sldId="362"/>
            <ac:inkMk id="3" creationId="{30F862C1-9903-2AC7-FF00-5BBDE16F8C80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03.796" v="5962" actId="478"/>
        <pc:sldMkLst>
          <pc:docMk/>
          <pc:sldMk cId="791527320" sldId="363"/>
        </pc:sldMkLst>
        <pc:spChg chg="mod">
          <ac:chgData name="이지운" userId="d5dfea2c-d399-4941-b35a-d6891388e25d" providerId="ADAL" clId="{BDF19DDE-CBA0-487F-AFC9-B5822F28F013}" dt="2023-07-26T14:49:04.334" v="2824" actId="20577"/>
          <ac:spMkLst>
            <pc:docMk/>
            <pc:sldMk cId="791527320" sldId="36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37.509" v="3617"/>
          <ac:spMkLst>
            <pc:docMk/>
            <pc:sldMk cId="791527320" sldId="363"/>
            <ac:spMk id="9" creationId="{C1499F97-FBE4-410F-807B-6BA8520AA736}"/>
          </ac:spMkLst>
        </pc:spChg>
        <pc:spChg chg="mod">
          <ac:chgData name="이지운" userId="d5dfea2c-d399-4941-b35a-d6891388e25d" providerId="ADAL" clId="{BDF19DDE-CBA0-487F-AFC9-B5822F28F013}" dt="2023-07-26T14:48:05.037" v="2765" actId="2711"/>
          <ac:spMkLst>
            <pc:docMk/>
            <pc:sldMk cId="791527320" sldId="363"/>
            <ac:spMk id="10" creationId="{522FA33A-F238-9C9D-A54B-8919F605DAFD}"/>
          </ac:spMkLst>
        </pc:spChg>
        <pc:spChg chg="del mod">
          <ac:chgData name="이지운" userId="d5dfea2c-d399-4941-b35a-d6891388e25d" providerId="ADAL" clId="{BDF19DDE-CBA0-487F-AFC9-B5822F28F013}" dt="2023-07-26T14:48:07.433" v="2767" actId="478"/>
          <ac:spMkLst>
            <pc:docMk/>
            <pc:sldMk cId="791527320" sldId="363"/>
            <ac:spMk id="13" creationId="{8CF52264-989D-723A-283B-0AE700B9D148}"/>
          </ac:spMkLst>
        </pc:spChg>
        <pc:picChg chg="add mod">
          <ac:chgData name="이지운" userId="d5dfea2c-d399-4941-b35a-d6891388e25d" providerId="ADAL" clId="{BDF19DDE-CBA0-487F-AFC9-B5822F28F013}" dt="2023-07-26T14:47:13.496" v="2591" actId="1076"/>
          <ac:picMkLst>
            <pc:docMk/>
            <pc:sldMk cId="791527320" sldId="363"/>
            <ac:picMk id="8" creationId="{51EC78C7-C1C4-530C-B1B0-C0B375A54ECA}"/>
          </ac:picMkLst>
        </pc:picChg>
        <pc:picChg chg="del">
          <ac:chgData name="이지운" userId="d5dfea2c-d399-4941-b35a-d6891388e25d" providerId="ADAL" clId="{BDF19DDE-CBA0-487F-AFC9-B5822F28F013}" dt="2023-07-26T14:47:11.313" v="2589" actId="478"/>
          <ac:picMkLst>
            <pc:docMk/>
            <pc:sldMk cId="791527320" sldId="363"/>
            <ac:picMk id="14" creationId="{FF09182B-41D5-7A96-F5C3-F3D22C4BA9F1}"/>
          </ac:picMkLst>
        </pc:picChg>
        <pc:inkChg chg="del">
          <ac:chgData name="이지운" userId="d5dfea2c-d399-4941-b35a-d6891388e25d" providerId="ADAL" clId="{BDF19DDE-CBA0-487F-AFC9-B5822F28F013}" dt="2023-07-30T07:48:03.796" v="5962" actId="478"/>
          <ac:inkMkLst>
            <pc:docMk/>
            <pc:sldMk cId="791527320" sldId="363"/>
            <ac:inkMk id="3" creationId="{AFF0C918-1012-1E90-CD5F-12E833132313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4:42:11.717" v="2546" actId="478"/>
        <pc:sldMkLst>
          <pc:docMk/>
          <pc:sldMk cId="1714665118" sldId="364"/>
        </pc:sldMkLst>
        <pc:spChg chg="del">
          <ac:chgData name="이지운" userId="d5dfea2c-d399-4941-b35a-d6891388e25d" providerId="ADAL" clId="{BDF19DDE-CBA0-487F-AFC9-B5822F28F013}" dt="2023-07-26T14:42:11.717" v="2546" actId="478"/>
          <ac:spMkLst>
            <pc:docMk/>
            <pc:sldMk cId="1714665118" sldId="364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6T14:42:02.658" v="2545"/>
          <ac:spMkLst>
            <pc:docMk/>
            <pc:sldMk cId="1714665118" sldId="364"/>
            <ac:spMk id="8" creationId="{9C46D810-644F-7C5D-9570-37B2CF737017}"/>
          </ac:spMkLst>
        </pc:spChg>
        <pc:spChg chg="mod">
          <ac:chgData name="이지운" userId="d5dfea2c-d399-4941-b35a-d6891388e25d" providerId="ADAL" clId="{BDF19DDE-CBA0-487F-AFC9-B5822F28F013}" dt="2023-07-26T14:40:55.905" v="2527" actId="20577"/>
          <ac:spMkLst>
            <pc:docMk/>
            <pc:sldMk cId="1714665118" sldId="364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40:58.071" v="2528" actId="478"/>
          <ac:spMkLst>
            <pc:docMk/>
            <pc:sldMk cId="1714665118" sldId="364"/>
            <ac:spMk id="10" creationId="{522FA33A-F238-9C9D-A54B-8919F605DAFD}"/>
          </ac:spMkLst>
        </pc:spChg>
        <pc:spChg chg="add del mod">
          <ac:chgData name="이지운" userId="d5dfea2c-d399-4941-b35a-d6891388e25d" providerId="ADAL" clId="{BDF19DDE-CBA0-487F-AFC9-B5822F28F013}" dt="2023-07-26T14:41:50.477" v="2536" actId="22"/>
          <ac:spMkLst>
            <pc:docMk/>
            <pc:sldMk cId="1714665118" sldId="364"/>
            <ac:spMk id="12" creationId="{3AF9A82B-58A4-8351-146C-ED460D2E6104}"/>
          </ac:spMkLst>
        </pc:spChg>
        <pc:spChg chg="del">
          <ac:chgData name="이지운" userId="d5dfea2c-d399-4941-b35a-d6891388e25d" providerId="ADAL" clId="{BDF19DDE-CBA0-487F-AFC9-B5822F28F013}" dt="2023-07-26T14:40:59.910" v="2529" actId="478"/>
          <ac:spMkLst>
            <pc:docMk/>
            <pc:sldMk cId="1714665118" sldId="364"/>
            <ac:spMk id="13" creationId="{8CF52264-989D-723A-283B-0AE700B9D148}"/>
          </ac:spMkLst>
        </pc:spChg>
        <pc:picChg chg="del">
          <ac:chgData name="이지운" userId="d5dfea2c-d399-4941-b35a-d6891388e25d" providerId="ADAL" clId="{BDF19DDE-CBA0-487F-AFC9-B5822F28F013}" dt="2023-07-26T14:41:00.287" v="2530" actId="478"/>
          <ac:picMkLst>
            <pc:docMk/>
            <pc:sldMk cId="1714665118" sldId="364"/>
            <ac:picMk id="14" creationId="{FF09182B-41D5-7A96-F5C3-F3D22C4BA9F1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8:06.591" v="5963" actId="478"/>
        <pc:sldMkLst>
          <pc:docMk/>
          <pc:sldMk cId="837776214" sldId="365"/>
        </pc:sldMkLst>
        <pc:spChg chg="mod">
          <ac:chgData name="이지운" userId="d5dfea2c-d399-4941-b35a-d6891388e25d" providerId="ADAL" clId="{BDF19DDE-CBA0-487F-AFC9-B5822F28F013}" dt="2023-07-26T15:20:39.380" v="3618"/>
          <ac:spMkLst>
            <pc:docMk/>
            <pc:sldMk cId="837776214" sldId="365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1:17.972" v="2915" actId="1076"/>
          <ac:spMkLst>
            <pc:docMk/>
            <pc:sldMk cId="837776214" sldId="365"/>
            <ac:spMk id="11" creationId="{D5E63B54-1584-1D36-6E35-03EF69D32F4E}"/>
          </ac:spMkLst>
        </pc:spChg>
        <pc:inkChg chg="del">
          <ac:chgData name="이지운" userId="d5dfea2c-d399-4941-b35a-d6891388e25d" providerId="ADAL" clId="{BDF19DDE-CBA0-487F-AFC9-B5822F28F013}" dt="2023-07-30T07:48:06.591" v="5963" actId="478"/>
          <ac:inkMkLst>
            <pc:docMk/>
            <pc:sldMk cId="837776214" sldId="365"/>
            <ac:inkMk id="3" creationId="{23E98EC0-11EE-97D4-7BC1-B69B7F8065A2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08.666" v="5964" actId="478"/>
        <pc:sldMkLst>
          <pc:docMk/>
          <pc:sldMk cId="1271883634" sldId="366"/>
        </pc:sldMkLst>
        <pc:spChg chg="add del mod">
          <ac:chgData name="이지운" userId="d5dfea2c-d399-4941-b35a-d6891388e25d" providerId="ADAL" clId="{BDF19DDE-CBA0-487F-AFC9-B5822F28F013}" dt="2023-07-26T14:51:30.189" v="2918"/>
          <ac:spMkLst>
            <pc:docMk/>
            <pc:sldMk cId="1271883634" sldId="366"/>
            <ac:spMk id="3" creationId="{4D4DE3C8-74D4-725A-53C6-D8991F0BDA6C}"/>
          </ac:spMkLst>
        </pc:spChg>
        <pc:spChg chg="mod">
          <ac:chgData name="이지운" userId="d5dfea2c-d399-4941-b35a-d6891388e25d" providerId="ADAL" clId="{BDF19DDE-CBA0-487F-AFC9-B5822F28F013}" dt="2023-07-26T15:20:41.401" v="3619"/>
          <ac:spMkLst>
            <pc:docMk/>
            <pc:sldMk cId="1271883634" sldId="366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2:17.542" v="2983" actId="1076"/>
          <ac:spMkLst>
            <pc:docMk/>
            <pc:sldMk cId="1271883634" sldId="366"/>
            <ac:spMk id="12" creationId="{6925977B-17AF-3330-6AD4-10254F1D6C41}"/>
          </ac:spMkLst>
        </pc:spChg>
        <pc:spChg chg="add mod">
          <ac:chgData name="이지운" userId="d5dfea2c-d399-4941-b35a-d6891388e25d" providerId="ADAL" clId="{BDF19DDE-CBA0-487F-AFC9-B5822F28F013}" dt="2023-07-26T14:53:52.831" v="2992" actId="14100"/>
          <ac:spMkLst>
            <pc:docMk/>
            <pc:sldMk cId="1271883634" sldId="366"/>
            <ac:spMk id="14" creationId="{E6BD2AB6-0B56-E468-BB68-7ACFC007FE07}"/>
          </ac:spMkLst>
        </pc:spChg>
        <pc:inkChg chg="del">
          <ac:chgData name="이지운" userId="d5dfea2c-d399-4941-b35a-d6891388e25d" providerId="ADAL" clId="{BDF19DDE-CBA0-487F-AFC9-B5822F28F013}" dt="2023-07-30T07:48:08.666" v="5964" actId="478"/>
          <ac:inkMkLst>
            <pc:docMk/>
            <pc:sldMk cId="1271883634" sldId="366"/>
            <ac:inkMk id="3" creationId="{2EE9488F-FFFA-712D-0675-0F38CCEC5363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11.104" v="5965" actId="478"/>
        <pc:sldMkLst>
          <pc:docMk/>
          <pc:sldMk cId="1262288665" sldId="367"/>
        </pc:sldMkLst>
        <pc:spChg chg="mod">
          <ac:chgData name="이지운" userId="d5dfea2c-d399-4941-b35a-d6891388e25d" providerId="ADAL" clId="{BDF19DDE-CBA0-487F-AFC9-B5822F28F013}" dt="2023-07-26T14:54:13.838" v="3025" actId="20577"/>
          <ac:spMkLst>
            <pc:docMk/>
            <pc:sldMk cId="1262288665" sldId="367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43.965" v="3620"/>
          <ac:spMkLst>
            <pc:docMk/>
            <pc:sldMk cId="1262288665" sldId="367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0" creationId="{522FA33A-F238-9C9D-A54B-8919F605DAFD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1" creationId="{D5E63B54-1584-1D36-6E35-03EF69D32F4E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2" creationId="{6925977B-17AF-3330-6AD4-10254F1D6C41}"/>
          </ac:spMkLst>
        </pc:spChg>
        <pc:spChg chg="del">
          <ac:chgData name="이지운" userId="d5dfea2c-d399-4941-b35a-d6891388e25d" providerId="ADAL" clId="{BDF19DDE-CBA0-487F-AFC9-B5822F28F013}" dt="2023-07-26T14:54:16.802" v="3026" actId="478"/>
          <ac:spMkLst>
            <pc:docMk/>
            <pc:sldMk cId="1262288665" sldId="367"/>
            <ac:spMk id="14" creationId="{E6BD2AB6-0B56-E468-BB68-7ACFC007FE07}"/>
          </ac:spMkLst>
        </pc:spChg>
        <pc:picChg chg="del">
          <ac:chgData name="이지운" userId="d5dfea2c-d399-4941-b35a-d6891388e25d" providerId="ADAL" clId="{BDF19DDE-CBA0-487F-AFC9-B5822F28F013}" dt="2023-07-26T14:54:16.802" v="3026" actId="478"/>
          <ac:picMkLst>
            <pc:docMk/>
            <pc:sldMk cId="1262288665" sldId="367"/>
            <ac:picMk id="8" creationId="{51EC78C7-C1C4-530C-B1B0-C0B375A54ECA}"/>
          </ac:picMkLst>
        </pc:picChg>
        <pc:picChg chg="add mod">
          <ac:chgData name="이지운" userId="d5dfea2c-d399-4941-b35a-d6891388e25d" providerId="ADAL" clId="{BDF19DDE-CBA0-487F-AFC9-B5822F28F013}" dt="2023-07-26T14:54:32.045" v="3029" actId="1076"/>
          <ac:picMkLst>
            <pc:docMk/>
            <pc:sldMk cId="1262288665" sldId="367"/>
            <ac:picMk id="13" creationId="{13BF516A-73AC-29AA-EC2B-38FD051E74A8}"/>
          </ac:picMkLst>
        </pc:picChg>
        <pc:picChg chg="add del mod">
          <ac:chgData name="이지운" userId="d5dfea2c-d399-4941-b35a-d6891388e25d" providerId="ADAL" clId="{BDF19DDE-CBA0-487F-AFC9-B5822F28F013}" dt="2023-07-26T14:54:37.425" v="3031"/>
          <ac:picMkLst>
            <pc:docMk/>
            <pc:sldMk cId="1262288665" sldId="367"/>
            <ac:picMk id="15" creationId="{71E3D2F3-07F5-C388-D861-67467C14C6BA}"/>
          </ac:picMkLst>
        </pc:picChg>
        <pc:inkChg chg="del">
          <ac:chgData name="이지운" userId="d5dfea2c-d399-4941-b35a-d6891388e25d" providerId="ADAL" clId="{BDF19DDE-CBA0-487F-AFC9-B5822F28F013}" dt="2023-07-30T07:48:11.104" v="5965" actId="478"/>
          <ac:inkMkLst>
            <pc:docMk/>
            <pc:sldMk cId="1262288665" sldId="367"/>
            <ac:inkMk id="3" creationId="{13F084C7-06E8-F560-4C8F-7B696597486B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13.046" v="5966" actId="478"/>
        <pc:sldMkLst>
          <pc:docMk/>
          <pc:sldMk cId="1773771788" sldId="368"/>
        </pc:sldMkLst>
        <pc:spChg chg="mod">
          <ac:chgData name="이지운" userId="d5dfea2c-d399-4941-b35a-d6891388e25d" providerId="ADAL" clId="{BDF19DDE-CBA0-487F-AFC9-B5822F28F013}" dt="2023-07-26T15:20:45.268" v="3621"/>
          <ac:spMkLst>
            <pc:docMk/>
            <pc:sldMk cId="1773771788" sldId="368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6T14:55:15.898" v="3088" actId="1076"/>
          <ac:spMkLst>
            <pc:docMk/>
            <pc:sldMk cId="1773771788" sldId="368"/>
            <ac:spMk id="10" creationId="{DABCEAA2-2698-E60B-5D0D-2FE15CAF27F0}"/>
          </ac:spMkLst>
        </pc:spChg>
        <pc:picChg chg="add mod">
          <ac:chgData name="이지운" userId="d5dfea2c-d399-4941-b35a-d6891388e25d" providerId="ADAL" clId="{BDF19DDE-CBA0-487F-AFC9-B5822F28F013}" dt="2023-07-26T14:55:17.567" v="3089" actId="1076"/>
          <ac:picMkLst>
            <pc:docMk/>
            <pc:sldMk cId="1773771788" sldId="368"/>
            <ac:picMk id="8" creationId="{FB7C87BC-5286-E7DC-B17B-21343B1CC604}"/>
          </ac:picMkLst>
        </pc:picChg>
        <pc:picChg chg="del">
          <ac:chgData name="이지운" userId="d5dfea2c-d399-4941-b35a-d6891388e25d" providerId="ADAL" clId="{BDF19DDE-CBA0-487F-AFC9-B5822F28F013}" dt="2023-07-26T14:54:45.944" v="3033" actId="478"/>
          <ac:picMkLst>
            <pc:docMk/>
            <pc:sldMk cId="1773771788" sldId="368"/>
            <ac:picMk id="13" creationId="{13BF516A-73AC-29AA-EC2B-38FD051E74A8}"/>
          </ac:picMkLst>
        </pc:picChg>
        <pc:inkChg chg="del">
          <ac:chgData name="이지운" userId="d5dfea2c-d399-4941-b35a-d6891388e25d" providerId="ADAL" clId="{BDF19DDE-CBA0-487F-AFC9-B5822F28F013}" dt="2023-07-30T07:48:13.046" v="5966" actId="478"/>
          <ac:inkMkLst>
            <pc:docMk/>
            <pc:sldMk cId="1773771788" sldId="368"/>
            <ac:inkMk id="3" creationId="{1E0ADCD9-4075-81FE-3889-741226D08E8A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15.931" v="5967" actId="478"/>
        <pc:sldMkLst>
          <pc:docMk/>
          <pc:sldMk cId="1506947774" sldId="369"/>
        </pc:sldMkLst>
        <pc:spChg chg="add mod">
          <ac:chgData name="이지운" userId="d5dfea2c-d399-4941-b35a-d6891388e25d" providerId="ADAL" clId="{BDF19DDE-CBA0-487F-AFC9-B5822F28F013}" dt="2023-07-26T14:55:43.370" v="3106" actId="14100"/>
          <ac:spMkLst>
            <pc:docMk/>
            <pc:sldMk cId="1506947774" sldId="369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5:20:47.452" v="3622"/>
          <ac:spMkLst>
            <pc:docMk/>
            <pc:sldMk cId="1506947774" sldId="369"/>
            <ac:spMk id="9" creationId="{C1499F97-FBE4-410F-807B-6BA8520AA736}"/>
          </ac:spMkLst>
        </pc:spChg>
        <pc:inkChg chg="del">
          <ac:chgData name="이지운" userId="d5dfea2c-d399-4941-b35a-d6891388e25d" providerId="ADAL" clId="{BDF19DDE-CBA0-487F-AFC9-B5822F28F013}" dt="2023-07-30T07:48:15.931" v="5967" actId="478"/>
          <ac:inkMkLst>
            <pc:docMk/>
            <pc:sldMk cId="1506947774" sldId="369"/>
            <ac:inkMk id="11" creationId="{D19535B6-1324-808C-A0A3-1741CE598712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49.793" v="3623"/>
        <pc:sldMkLst>
          <pc:docMk/>
          <pc:sldMk cId="723628765" sldId="370"/>
        </pc:sldMkLst>
        <pc:spChg chg="del">
          <ac:chgData name="이지운" userId="d5dfea2c-d399-4941-b35a-d6891388e25d" providerId="ADAL" clId="{BDF19DDE-CBA0-487F-AFC9-B5822F28F013}" dt="2023-07-26T14:56:02.372" v="3120" actId="478"/>
          <ac:spMkLst>
            <pc:docMk/>
            <pc:sldMk cId="723628765" sldId="370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4:55:58.563" v="3119" actId="20577"/>
          <ac:spMkLst>
            <pc:docMk/>
            <pc:sldMk cId="723628765" sldId="370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49.793" v="3623"/>
          <ac:spMkLst>
            <pc:docMk/>
            <pc:sldMk cId="723628765" sldId="370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6:02.372" v="3120" actId="478"/>
          <ac:spMkLst>
            <pc:docMk/>
            <pc:sldMk cId="723628765" sldId="370"/>
            <ac:spMk id="10" creationId="{DABCEAA2-2698-E60B-5D0D-2FE15CAF27F0}"/>
          </ac:spMkLst>
        </pc:spChg>
        <pc:picChg chg="del">
          <ac:chgData name="이지운" userId="d5dfea2c-d399-4941-b35a-d6891388e25d" providerId="ADAL" clId="{BDF19DDE-CBA0-487F-AFC9-B5822F28F013}" dt="2023-07-26T14:56:02.372" v="3120" actId="478"/>
          <ac:picMkLst>
            <pc:docMk/>
            <pc:sldMk cId="723628765" sldId="370"/>
            <ac:picMk id="8" creationId="{FB7C87BC-5286-E7DC-B17B-21343B1CC604}"/>
          </ac:picMkLst>
        </pc:picChg>
        <pc:picChg chg="add mod">
          <ac:chgData name="이지운" userId="d5dfea2c-d399-4941-b35a-d6891388e25d" providerId="ADAL" clId="{BDF19DDE-CBA0-487F-AFC9-B5822F28F013}" dt="2023-07-26T14:56:05.616" v="3123" actId="1076"/>
          <ac:picMkLst>
            <pc:docMk/>
            <pc:sldMk cId="723628765" sldId="370"/>
            <ac:picMk id="12" creationId="{EB709650-2BD3-9AE8-4238-CCA9A7DCC94A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8:20.302" v="5968" actId="478"/>
        <pc:sldMkLst>
          <pc:docMk/>
          <pc:sldMk cId="2590552193" sldId="371"/>
        </pc:sldMkLst>
        <pc:spChg chg="del">
          <ac:chgData name="이지운" userId="d5dfea2c-d399-4941-b35a-d6891388e25d" providerId="ADAL" clId="{BDF19DDE-CBA0-487F-AFC9-B5822F28F013}" dt="2023-07-26T14:56:56.461" v="3155" actId="478"/>
          <ac:spMkLst>
            <pc:docMk/>
            <pc:sldMk cId="2590552193" sldId="371"/>
            <ac:spMk id="3" creationId="{77B8980B-F632-A518-52A8-6558D1BB425D}"/>
          </ac:spMkLst>
        </pc:spChg>
        <pc:spChg chg="mod">
          <ac:chgData name="이지운" userId="d5dfea2c-d399-4941-b35a-d6891388e25d" providerId="ADAL" clId="{BDF19DDE-CBA0-487F-AFC9-B5822F28F013}" dt="2023-07-26T14:56:43.116" v="3151" actId="20577"/>
          <ac:spMkLst>
            <pc:docMk/>
            <pc:sldMk cId="2590552193" sldId="371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2.010" v="3624"/>
          <ac:spMkLst>
            <pc:docMk/>
            <pc:sldMk cId="2590552193" sldId="371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4:57:13.529" v="3157" actId="478"/>
          <ac:spMkLst>
            <pc:docMk/>
            <pc:sldMk cId="2590552193" sldId="371"/>
            <ac:spMk id="10" creationId="{DABCEAA2-2698-E60B-5D0D-2FE15CAF27F0}"/>
          </ac:spMkLst>
        </pc:spChg>
        <pc:spChg chg="add mod">
          <ac:chgData name="이지운" userId="d5dfea2c-d399-4941-b35a-d6891388e25d" providerId="ADAL" clId="{BDF19DDE-CBA0-487F-AFC9-B5822F28F013}" dt="2023-07-26T14:58:30.233" v="3275" actId="20577"/>
          <ac:spMkLst>
            <pc:docMk/>
            <pc:sldMk cId="2590552193" sldId="371"/>
            <ac:spMk id="13" creationId="{E05FC51F-E8C7-DCA8-B2CA-AB63CA94BA8D}"/>
          </ac:spMkLst>
        </pc:spChg>
        <pc:picChg chg="del">
          <ac:chgData name="이지운" userId="d5dfea2c-d399-4941-b35a-d6891388e25d" providerId="ADAL" clId="{BDF19DDE-CBA0-487F-AFC9-B5822F28F013}" dt="2023-07-26T14:56:52.388" v="3152" actId="478"/>
          <ac:picMkLst>
            <pc:docMk/>
            <pc:sldMk cId="2590552193" sldId="371"/>
            <ac:picMk id="8" creationId="{FB7C87BC-5286-E7DC-B17B-21343B1CC604}"/>
          </ac:picMkLst>
        </pc:picChg>
        <pc:picChg chg="add mod">
          <ac:chgData name="이지운" userId="d5dfea2c-d399-4941-b35a-d6891388e25d" providerId="ADAL" clId="{BDF19DDE-CBA0-487F-AFC9-B5822F28F013}" dt="2023-07-26T14:56:54.263" v="3154" actId="1076"/>
          <ac:picMkLst>
            <pc:docMk/>
            <pc:sldMk cId="2590552193" sldId="371"/>
            <ac:picMk id="12" creationId="{F4E3E08F-01F0-943F-6F15-CCC6DBD78DEF}"/>
          </ac:picMkLst>
        </pc:picChg>
        <pc:inkChg chg="del">
          <ac:chgData name="이지운" userId="d5dfea2c-d399-4941-b35a-d6891388e25d" providerId="ADAL" clId="{BDF19DDE-CBA0-487F-AFC9-B5822F28F013}" dt="2023-07-30T07:48:20.302" v="5968" actId="478"/>
          <ac:inkMkLst>
            <pc:docMk/>
            <pc:sldMk cId="2590552193" sldId="371"/>
            <ac:inkMk id="3" creationId="{6301B30F-089B-7AFF-72AE-01E0BBB499BF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22.158" v="5969" actId="478"/>
        <pc:sldMkLst>
          <pc:docMk/>
          <pc:sldMk cId="1247931453" sldId="372"/>
        </pc:sldMkLst>
        <pc:spChg chg="mod">
          <ac:chgData name="이지운" userId="d5dfea2c-d399-4941-b35a-d6891388e25d" providerId="ADAL" clId="{BDF19DDE-CBA0-487F-AFC9-B5822F28F013}" dt="2023-07-26T15:00:33.731" v="3409" actId="20577"/>
          <ac:spMkLst>
            <pc:docMk/>
            <pc:sldMk cId="1247931453" sldId="372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3.211" v="3625"/>
          <ac:spMkLst>
            <pc:docMk/>
            <pc:sldMk cId="1247931453" sldId="372"/>
            <ac:spMk id="9" creationId="{C1499F97-FBE4-410F-807B-6BA8520AA736}"/>
          </ac:spMkLst>
        </pc:spChg>
        <pc:picChg chg="add mod">
          <ac:chgData name="이지운" userId="d5dfea2c-d399-4941-b35a-d6891388e25d" providerId="ADAL" clId="{BDF19DDE-CBA0-487F-AFC9-B5822F28F013}" dt="2023-07-26T15:01:24.246" v="3447" actId="1076"/>
          <ac:picMkLst>
            <pc:docMk/>
            <pc:sldMk cId="1247931453" sldId="372"/>
            <ac:picMk id="8" creationId="{2F2D6492-CE79-848E-1C66-1C94598BAB1C}"/>
          </ac:picMkLst>
        </pc:picChg>
        <pc:picChg chg="del">
          <ac:chgData name="이지운" userId="d5dfea2c-d399-4941-b35a-d6891388e25d" providerId="ADAL" clId="{BDF19DDE-CBA0-487F-AFC9-B5822F28F013}" dt="2023-07-26T14:59:10.659" v="3314" actId="478"/>
          <ac:picMkLst>
            <pc:docMk/>
            <pc:sldMk cId="1247931453" sldId="372"/>
            <ac:picMk id="12" creationId="{F4E3E08F-01F0-943F-6F15-CCC6DBD78DEF}"/>
          </ac:picMkLst>
        </pc:picChg>
        <pc:inkChg chg="del">
          <ac:chgData name="이지운" userId="d5dfea2c-d399-4941-b35a-d6891388e25d" providerId="ADAL" clId="{BDF19DDE-CBA0-487F-AFC9-B5822F28F013}" dt="2023-07-30T07:48:22.158" v="5969" actId="478"/>
          <ac:inkMkLst>
            <pc:docMk/>
            <pc:sldMk cId="1247931453" sldId="372"/>
            <ac:inkMk id="3" creationId="{6C54A61C-E613-E526-F710-2200840CE2D6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6T15:20:55.253" v="3626"/>
        <pc:sldMkLst>
          <pc:docMk/>
          <pc:sldMk cId="2363458198" sldId="373"/>
        </pc:sldMkLst>
        <pc:spChg chg="mod">
          <ac:chgData name="이지운" userId="d5dfea2c-d399-4941-b35a-d6891388e25d" providerId="ADAL" clId="{BDF19DDE-CBA0-487F-AFC9-B5822F28F013}" dt="2023-07-26T15:02:33.066" v="3448" actId="2711"/>
          <ac:spMkLst>
            <pc:docMk/>
            <pc:sldMk cId="2363458198" sldId="373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5.253" v="3626"/>
          <ac:spMkLst>
            <pc:docMk/>
            <pc:sldMk cId="2363458198" sldId="373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00:10.606" v="3381" actId="478"/>
          <ac:picMkLst>
            <pc:docMk/>
            <pc:sldMk cId="2363458198" sldId="373"/>
            <ac:picMk id="8" creationId="{2F2D6492-CE79-848E-1C66-1C94598BAB1C}"/>
          </ac:picMkLst>
        </pc:picChg>
        <pc:picChg chg="add mod">
          <ac:chgData name="이지운" userId="d5dfea2c-d399-4941-b35a-d6891388e25d" providerId="ADAL" clId="{BDF19DDE-CBA0-487F-AFC9-B5822F28F013}" dt="2023-07-26T15:00:25.251" v="3385" actId="1076"/>
          <ac:picMkLst>
            <pc:docMk/>
            <pc:sldMk cId="2363458198" sldId="373"/>
            <ac:picMk id="10" creationId="{92CFC870-FCED-25E1-D1B8-4741C18181D9}"/>
          </ac:picMkLst>
        </pc:picChg>
      </pc:sldChg>
      <pc:sldChg chg="addSp delSp modSp add mod">
        <pc:chgData name="이지운" userId="d5dfea2c-d399-4941-b35a-d6891388e25d" providerId="ADAL" clId="{BDF19DDE-CBA0-487F-AFC9-B5822F28F013}" dt="2023-07-30T07:48:28.103" v="5970" actId="478"/>
        <pc:sldMkLst>
          <pc:docMk/>
          <pc:sldMk cId="3478369758" sldId="374"/>
        </pc:sldMkLst>
        <pc:spChg chg="mod">
          <ac:chgData name="이지운" userId="d5dfea2c-d399-4941-b35a-d6891388e25d" providerId="ADAL" clId="{BDF19DDE-CBA0-487F-AFC9-B5822F28F013}" dt="2023-07-26T15:14:35.779" v="3486" actId="20577"/>
          <ac:spMkLst>
            <pc:docMk/>
            <pc:sldMk cId="3478369758" sldId="374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0:57.193" v="3627"/>
          <ac:spMkLst>
            <pc:docMk/>
            <pc:sldMk cId="3478369758" sldId="374"/>
            <ac:spMk id="9" creationId="{C1499F97-FBE4-410F-807B-6BA8520AA736}"/>
          </ac:spMkLst>
        </pc:spChg>
        <pc:spChg chg="del">
          <ac:chgData name="이지운" userId="d5dfea2c-d399-4941-b35a-d6891388e25d" providerId="ADAL" clId="{BDF19DDE-CBA0-487F-AFC9-B5822F28F013}" dt="2023-07-26T15:14:21.374" v="3450" actId="478"/>
          <ac:spMkLst>
            <pc:docMk/>
            <pc:sldMk cId="3478369758" sldId="374"/>
            <ac:spMk id="13" creationId="{E05FC51F-E8C7-DCA8-B2CA-AB63CA94BA8D}"/>
          </ac:spMkLst>
        </pc:spChg>
        <pc:picChg chg="add mod">
          <ac:chgData name="이지운" userId="d5dfea2c-d399-4941-b35a-d6891388e25d" providerId="ADAL" clId="{BDF19DDE-CBA0-487F-AFC9-B5822F28F013}" dt="2023-07-26T15:14:29.623" v="3470" actId="1076"/>
          <ac:picMkLst>
            <pc:docMk/>
            <pc:sldMk cId="3478369758" sldId="374"/>
            <ac:picMk id="8" creationId="{0B69127D-1762-2003-D65E-8ADEEE5A1684}"/>
          </ac:picMkLst>
        </pc:picChg>
        <pc:picChg chg="del">
          <ac:chgData name="이지운" userId="d5dfea2c-d399-4941-b35a-d6891388e25d" providerId="ADAL" clId="{BDF19DDE-CBA0-487F-AFC9-B5822F28F013}" dt="2023-07-26T15:14:21.374" v="3450" actId="478"/>
          <ac:picMkLst>
            <pc:docMk/>
            <pc:sldMk cId="3478369758" sldId="374"/>
            <ac:picMk id="10" creationId="{92CFC870-FCED-25E1-D1B8-4741C18181D9}"/>
          </ac:picMkLst>
        </pc:picChg>
        <pc:inkChg chg="del">
          <ac:chgData name="이지운" userId="d5dfea2c-d399-4941-b35a-d6891388e25d" providerId="ADAL" clId="{BDF19DDE-CBA0-487F-AFC9-B5822F28F013}" dt="2023-07-30T07:48:28.103" v="5970" actId="478"/>
          <ac:inkMkLst>
            <pc:docMk/>
            <pc:sldMk cId="3478369758" sldId="374"/>
            <ac:inkMk id="3" creationId="{A9E05BC0-0EE1-6F1C-F5CA-A5D29E2E5EB7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33.896" v="5973" actId="478"/>
        <pc:sldMkLst>
          <pc:docMk/>
          <pc:sldMk cId="3335133462" sldId="375"/>
        </pc:sldMkLst>
        <pc:spChg chg="mod">
          <ac:chgData name="이지운" userId="d5dfea2c-d399-4941-b35a-d6891388e25d" providerId="ADAL" clId="{BDF19DDE-CBA0-487F-AFC9-B5822F28F013}" dt="2023-07-26T15:20:58.860" v="3628"/>
          <ac:spMkLst>
            <pc:docMk/>
            <pc:sldMk cId="3335133462" sldId="375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4:56.380" v="3488" actId="478"/>
          <ac:picMkLst>
            <pc:docMk/>
            <pc:sldMk cId="3335133462" sldId="375"/>
            <ac:picMk id="8" creationId="{0B69127D-1762-2003-D65E-8ADEEE5A1684}"/>
          </ac:picMkLst>
        </pc:picChg>
        <pc:picChg chg="add mod">
          <ac:chgData name="이지운" userId="d5dfea2c-d399-4941-b35a-d6891388e25d" providerId="ADAL" clId="{BDF19DDE-CBA0-487F-AFC9-B5822F28F013}" dt="2023-07-26T15:15:00.938" v="3490" actId="1076"/>
          <ac:picMkLst>
            <pc:docMk/>
            <pc:sldMk cId="3335133462" sldId="375"/>
            <ac:picMk id="10" creationId="{F76619E1-E218-1EB0-96BD-167CD3165C9D}"/>
          </ac:picMkLst>
        </pc:picChg>
        <pc:inkChg chg="del">
          <ac:chgData name="이지운" userId="d5dfea2c-d399-4941-b35a-d6891388e25d" providerId="ADAL" clId="{BDF19DDE-CBA0-487F-AFC9-B5822F28F013}" dt="2023-07-30T07:48:32.770" v="5972" actId="478"/>
          <ac:inkMkLst>
            <pc:docMk/>
            <pc:sldMk cId="3335133462" sldId="375"/>
            <ac:inkMk id="3" creationId="{BAC59617-3C0A-15B7-D76B-216A2E7D5814}"/>
          </ac:inkMkLst>
        </pc:inkChg>
        <pc:inkChg chg="del">
          <ac:chgData name="이지운" userId="d5dfea2c-d399-4941-b35a-d6891388e25d" providerId="ADAL" clId="{BDF19DDE-CBA0-487F-AFC9-B5822F28F013}" dt="2023-07-30T07:48:33.896" v="5973" actId="478"/>
          <ac:inkMkLst>
            <pc:docMk/>
            <pc:sldMk cId="3335133462" sldId="375"/>
            <ac:inkMk id="8" creationId="{52351FF9-C9C3-B9D9-0FB2-40272532EBCD}"/>
          </ac:inkMkLst>
        </pc:inkChg>
      </pc:sldChg>
      <pc:sldChg chg="addSp delSp modSp add mod modAnim">
        <pc:chgData name="이지운" userId="d5dfea2c-d399-4941-b35a-d6891388e25d" providerId="ADAL" clId="{BDF19DDE-CBA0-487F-AFC9-B5822F28F013}" dt="2023-07-26T15:21:00.779" v="3629"/>
        <pc:sldMkLst>
          <pc:docMk/>
          <pc:sldMk cId="1354154698" sldId="376"/>
        </pc:sldMkLst>
        <pc:spChg chg="mod">
          <ac:chgData name="이지운" userId="d5dfea2c-d399-4941-b35a-d6891388e25d" providerId="ADAL" clId="{BDF19DDE-CBA0-487F-AFC9-B5822F28F013}" dt="2023-07-26T15:21:00.779" v="3629"/>
          <ac:spMkLst>
            <pc:docMk/>
            <pc:sldMk cId="1354154698" sldId="376"/>
            <ac:spMk id="9" creationId="{C1499F97-FBE4-410F-807B-6BA8520AA736}"/>
          </ac:spMkLst>
        </pc:spChg>
        <pc:picChg chg="add mod">
          <ac:chgData name="이지운" userId="d5dfea2c-d399-4941-b35a-d6891388e25d" providerId="ADAL" clId="{BDF19DDE-CBA0-487F-AFC9-B5822F28F013}" dt="2023-07-26T15:15:33.538" v="3495" actId="1076"/>
          <ac:picMkLst>
            <pc:docMk/>
            <pc:sldMk cId="1354154698" sldId="376"/>
            <ac:picMk id="3" creationId="{A4FF758B-1D01-3DFD-8446-0D87D60171D8}"/>
          </ac:picMkLst>
        </pc:picChg>
        <pc:picChg chg="del">
          <ac:chgData name="이지운" userId="d5dfea2c-d399-4941-b35a-d6891388e25d" providerId="ADAL" clId="{BDF19DDE-CBA0-487F-AFC9-B5822F28F013}" dt="2023-07-26T15:15:13.715" v="3492" actId="478"/>
          <ac:picMkLst>
            <pc:docMk/>
            <pc:sldMk cId="1354154698" sldId="376"/>
            <ac:picMk id="10" creationId="{F76619E1-E218-1EB0-96BD-167CD3165C9D}"/>
          </ac:picMkLst>
        </pc:picChg>
      </pc:sldChg>
      <pc:sldChg chg="addSp delSp modSp add mod delAnim">
        <pc:chgData name="이지운" userId="d5dfea2c-d399-4941-b35a-d6891388e25d" providerId="ADAL" clId="{BDF19DDE-CBA0-487F-AFC9-B5822F28F013}" dt="2023-07-30T07:48:36.109" v="5974" actId="478"/>
        <pc:sldMkLst>
          <pc:docMk/>
          <pc:sldMk cId="124037740" sldId="377"/>
        </pc:sldMkLst>
        <pc:spChg chg="mod">
          <ac:chgData name="이지운" userId="d5dfea2c-d399-4941-b35a-d6891388e25d" providerId="ADAL" clId="{BDF19DDE-CBA0-487F-AFC9-B5822F28F013}" dt="2023-07-26T15:17:14.164" v="3517" actId="20577"/>
          <ac:spMkLst>
            <pc:docMk/>
            <pc:sldMk cId="124037740" sldId="377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6T15:21:02.504" v="3630"/>
          <ac:spMkLst>
            <pc:docMk/>
            <pc:sldMk cId="124037740" sldId="377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7:22.354" v="3520" actId="478"/>
          <ac:picMkLst>
            <pc:docMk/>
            <pc:sldMk cId="124037740" sldId="377"/>
            <ac:picMk id="3" creationId="{A4FF758B-1D01-3DFD-8446-0D87D60171D8}"/>
          </ac:picMkLst>
        </pc:picChg>
        <pc:picChg chg="add mod">
          <ac:chgData name="이지운" userId="d5dfea2c-d399-4941-b35a-d6891388e25d" providerId="ADAL" clId="{BDF19DDE-CBA0-487F-AFC9-B5822F28F013}" dt="2023-07-26T15:17:29.313" v="3523" actId="1076"/>
          <ac:picMkLst>
            <pc:docMk/>
            <pc:sldMk cId="124037740" sldId="377"/>
            <ac:picMk id="1026" creationId="{593BC3B7-D2CB-41AD-BEEF-BC4ED76A6C6C}"/>
          </ac:picMkLst>
        </pc:picChg>
        <pc:inkChg chg="del">
          <ac:chgData name="이지운" userId="d5dfea2c-d399-4941-b35a-d6891388e25d" providerId="ADAL" clId="{BDF19DDE-CBA0-487F-AFC9-B5822F28F013}" dt="2023-07-30T07:48:36.109" v="5974" actId="478"/>
          <ac:inkMkLst>
            <pc:docMk/>
            <pc:sldMk cId="124037740" sldId="377"/>
            <ac:inkMk id="3" creationId="{7E881AA5-C9F0-59E6-03A0-983F8FD0C09F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38.304" v="5975" actId="478"/>
        <pc:sldMkLst>
          <pc:docMk/>
          <pc:sldMk cId="2470409355" sldId="378"/>
        </pc:sldMkLst>
        <pc:spChg chg="add mod">
          <ac:chgData name="이지운" userId="d5dfea2c-d399-4941-b35a-d6891388e25d" providerId="ADAL" clId="{BDF19DDE-CBA0-487F-AFC9-B5822F28F013}" dt="2023-07-26T15:17:57.701" v="3574" actId="1076"/>
          <ac:spMkLst>
            <pc:docMk/>
            <pc:sldMk cId="2470409355" sldId="378"/>
            <ac:spMk id="3" creationId="{4791DFD2-8F56-A72F-F1F7-074639A6FF72}"/>
          </ac:spMkLst>
        </pc:spChg>
        <pc:spChg chg="mod">
          <ac:chgData name="이지운" userId="d5dfea2c-d399-4941-b35a-d6891388e25d" providerId="ADAL" clId="{BDF19DDE-CBA0-487F-AFC9-B5822F28F013}" dt="2023-07-26T15:21:04.728" v="3631"/>
          <ac:spMkLst>
            <pc:docMk/>
            <pc:sldMk cId="2470409355" sldId="378"/>
            <ac:spMk id="9" creationId="{C1499F97-FBE4-410F-807B-6BA8520AA736}"/>
          </ac:spMkLst>
        </pc:spChg>
        <pc:picChg chg="del">
          <ac:chgData name="이지운" userId="d5dfea2c-d399-4941-b35a-d6891388e25d" providerId="ADAL" clId="{BDF19DDE-CBA0-487F-AFC9-B5822F28F013}" dt="2023-07-26T15:17:33.035" v="3525" actId="478"/>
          <ac:picMkLst>
            <pc:docMk/>
            <pc:sldMk cId="2470409355" sldId="378"/>
            <ac:picMk id="1026" creationId="{593BC3B7-D2CB-41AD-BEEF-BC4ED76A6C6C}"/>
          </ac:picMkLst>
        </pc:picChg>
        <pc:picChg chg="add mod">
          <ac:chgData name="이지운" userId="d5dfea2c-d399-4941-b35a-d6891388e25d" providerId="ADAL" clId="{BDF19DDE-CBA0-487F-AFC9-B5822F28F013}" dt="2023-07-26T15:17:37.251" v="3528" actId="1076"/>
          <ac:picMkLst>
            <pc:docMk/>
            <pc:sldMk cId="2470409355" sldId="378"/>
            <ac:picMk id="2050" creationId="{1463BC61-17E9-BE5B-7170-0EF1BBAE0453}"/>
          </ac:picMkLst>
        </pc:picChg>
        <pc:inkChg chg="del">
          <ac:chgData name="이지운" userId="d5dfea2c-d399-4941-b35a-d6891388e25d" providerId="ADAL" clId="{BDF19DDE-CBA0-487F-AFC9-B5822F28F013}" dt="2023-07-30T07:48:38.304" v="5975" actId="478"/>
          <ac:inkMkLst>
            <pc:docMk/>
            <pc:sldMk cId="2470409355" sldId="378"/>
            <ac:inkMk id="8" creationId="{CB7C13CA-4BA4-8683-ECC1-614BE826770C}"/>
          </ac:inkMkLst>
        </pc:inkChg>
      </pc:sldChg>
      <pc:sldChg chg="addSp delSp modSp add mod ord">
        <pc:chgData name="이지운" userId="d5dfea2c-d399-4941-b35a-d6891388e25d" providerId="ADAL" clId="{BDF19DDE-CBA0-487F-AFC9-B5822F28F013}" dt="2023-07-27T05:40:48.377" v="4334" actId="20577"/>
        <pc:sldMkLst>
          <pc:docMk/>
          <pc:sldMk cId="544927018" sldId="379"/>
        </pc:sldMkLst>
        <pc:spChg chg="add del mod">
          <ac:chgData name="이지운" userId="d5dfea2c-d399-4941-b35a-d6891388e25d" providerId="ADAL" clId="{BDF19DDE-CBA0-487F-AFC9-B5822F28F013}" dt="2023-07-27T01:25:42.509" v="3686"/>
          <ac:spMkLst>
            <pc:docMk/>
            <pc:sldMk cId="544927018" sldId="379"/>
            <ac:spMk id="3" creationId="{69F137F5-5103-1181-5C59-FE884A4D071E}"/>
          </ac:spMkLst>
        </pc:spChg>
        <pc:spChg chg="mod">
          <ac:chgData name="이지운" userId="d5dfea2c-d399-4941-b35a-d6891388e25d" providerId="ADAL" clId="{BDF19DDE-CBA0-487F-AFC9-B5822F28F013}" dt="2023-07-27T05:40:48.377" v="4334" actId="20577"/>
          <ac:spMkLst>
            <pc:docMk/>
            <pc:sldMk cId="544927018" sldId="37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1:25:44.274" v="3688"/>
          <ac:spMkLst>
            <pc:docMk/>
            <pc:sldMk cId="544927018" sldId="379"/>
            <ac:spMk id="8" creationId="{8DAB628F-90AE-5394-6718-F278CAFB173B}"/>
          </ac:spMkLst>
        </pc:spChg>
        <pc:spChg chg="mod">
          <ac:chgData name="이지운" userId="d5dfea2c-d399-4941-b35a-d6891388e25d" providerId="ADAL" clId="{BDF19DDE-CBA0-487F-AFC9-B5822F28F013}" dt="2023-07-27T01:25:28.980" v="3681" actId="20577"/>
          <ac:spMkLst>
            <pc:docMk/>
            <pc:sldMk cId="544927018" sldId="379"/>
            <ac:spMk id="10" creationId="{38141D6B-051E-0EAC-8DD3-7955B3613195}"/>
          </ac:spMkLst>
        </pc:spChg>
        <pc:spChg chg="add del">
          <ac:chgData name="이지운" userId="d5dfea2c-d399-4941-b35a-d6891388e25d" providerId="ADAL" clId="{BDF19DDE-CBA0-487F-AFC9-B5822F28F013}" dt="2023-07-27T01:25:54.547" v="3692"/>
          <ac:spMkLst>
            <pc:docMk/>
            <pc:sldMk cId="544927018" sldId="379"/>
            <ac:spMk id="11" creationId="{2A9B2822-29A7-3EC7-74B2-F5459373B16E}"/>
          </ac:spMkLst>
        </pc:spChg>
        <pc:picChg chg="add mod">
          <ac:chgData name="이지운" userId="d5dfea2c-d399-4941-b35a-d6891388e25d" providerId="ADAL" clId="{BDF19DDE-CBA0-487F-AFC9-B5822F28F013}" dt="2023-07-27T01:26:21.210" v="3698" actId="1076"/>
          <ac:picMkLst>
            <pc:docMk/>
            <pc:sldMk cId="544927018" sldId="379"/>
            <ac:picMk id="13" creationId="{0D312FF7-EBD7-93E5-9AB1-6E327D6C921C}"/>
          </ac:picMkLst>
        </pc:picChg>
        <pc:picChg chg="add mod">
          <ac:chgData name="이지운" userId="d5dfea2c-d399-4941-b35a-d6891388e25d" providerId="ADAL" clId="{BDF19DDE-CBA0-487F-AFC9-B5822F28F013}" dt="2023-07-27T01:26:46.465" v="3702" actId="1076"/>
          <ac:picMkLst>
            <pc:docMk/>
            <pc:sldMk cId="544927018" sldId="379"/>
            <ac:picMk id="15" creationId="{AC430329-1169-CAA6-BFD9-AF04DDAD73FE}"/>
          </ac:picMkLst>
        </pc:picChg>
        <pc:picChg chg="add del mod">
          <ac:chgData name="이지운" userId="d5dfea2c-d399-4941-b35a-d6891388e25d" providerId="ADAL" clId="{BDF19DDE-CBA0-487F-AFC9-B5822F28F013}" dt="2023-07-27T01:26:44.021" v="3700" actId="478"/>
          <ac:picMkLst>
            <pc:docMk/>
            <pc:sldMk cId="544927018" sldId="379"/>
            <ac:picMk id="6146" creationId="{B1F1B33A-A054-B089-0495-2B2B3064E8BE}"/>
          </ac:picMkLst>
        </pc:picChg>
        <pc:picChg chg="add del">
          <ac:chgData name="이지운" userId="d5dfea2c-d399-4941-b35a-d6891388e25d" providerId="ADAL" clId="{BDF19DDE-CBA0-487F-AFC9-B5822F28F013}" dt="2023-07-27T01:25:47.666" v="3690" actId="478"/>
          <ac:picMkLst>
            <pc:docMk/>
            <pc:sldMk cId="544927018" sldId="379"/>
            <ac:picMk id="6148" creationId="{2DE8C8D4-8633-AE3C-A168-BD4D16D23441}"/>
          </ac:picMkLst>
        </pc:picChg>
      </pc:sldChg>
      <pc:sldChg chg="addSp delSp modSp add del mod">
        <pc:chgData name="이지운" userId="d5dfea2c-d399-4941-b35a-d6891388e25d" providerId="ADAL" clId="{BDF19DDE-CBA0-487F-AFC9-B5822F28F013}" dt="2023-07-27T01:35:52.701" v="3865" actId="47"/>
        <pc:sldMkLst>
          <pc:docMk/>
          <pc:sldMk cId="513127770" sldId="380"/>
        </pc:sldMkLst>
        <pc:spChg chg="mod">
          <ac:chgData name="이지운" userId="d5dfea2c-d399-4941-b35a-d6891388e25d" providerId="ADAL" clId="{BDF19DDE-CBA0-487F-AFC9-B5822F28F013}" dt="2023-07-27T01:30:08.316" v="3724"/>
          <ac:spMkLst>
            <pc:docMk/>
            <pc:sldMk cId="513127770" sldId="380"/>
            <ac:spMk id="3" creationId="{AB30DEBA-5146-2C71-A80D-339D2F87A8C6}"/>
          </ac:spMkLst>
        </pc:spChg>
        <pc:picChg chg="add">
          <ac:chgData name="이지운" userId="d5dfea2c-d399-4941-b35a-d6891388e25d" providerId="ADAL" clId="{BDF19DDE-CBA0-487F-AFC9-B5822F28F013}" dt="2023-07-27T01:30:02.038" v="3723" actId="22"/>
          <ac:picMkLst>
            <pc:docMk/>
            <pc:sldMk cId="513127770" sldId="380"/>
            <ac:picMk id="10" creationId="{6B6B2BDC-BAE0-4226-CCB2-D1AFBA2562E1}"/>
          </ac:picMkLst>
        </pc:picChg>
        <pc:picChg chg="del">
          <ac:chgData name="이지운" userId="d5dfea2c-d399-4941-b35a-d6891388e25d" providerId="ADAL" clId="{BDF19DDE-CBA0-487F-AFC9-B5822F28F013}" dt="2023-07-27T01:28:25.219" v="3722" actId="478"/>
          <ac:picMkLst>
            <pc:docMk/>
            <pc:sldMk cId="513127770" sldId="380"/>
            <ac:picMk id="11266" creationId="{2182BF26-1BB9-4F0E-26B7-71A1755DCF8A}"/>
          </ac:picMkLst>
        </pc:picChg>
      </pc:sldChg>
      <pc:sldChg chg="addSp delSp modSp add del mod">
        <pc:chgData name="이지운" userId="d5dfea2c-d399-4941-b35a-d6891388e25d" providerId="ADAL" clId="{BDF19DDE-CBA0-487F-AFC9-B5822F28F013}" dt="2023-07-27T05:42:44.133" v="4410" actId="2696"/>
        <pc:sldMkLst>
          <pc:docMk/>
          <pc:sldMk cId="1993461326" sldId="381"/>
        </pc:sldMkLst>
        <pc:spChg chg="del">
          <ac:chgData name="이지운" userId="d5dfea2c-d399-4941-b35a-d6891388e25d" providerId="ADAL" clId="{BDF19DDE-CBA0-487F-AFC9-B5822F28F013}" dt="2023-07-27T01:33:51.570" v="3751" actId="478"/>
          <ac:spMkLst>
            <pc:docMk/>
            <pc:sldMk cId="1993461326" sldId="381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9.324" v="4337"/>
          <ac:spMkLst>
            <pc:docMk/>
            <pc:sldMk cId="1993461326" sldId="381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7T01:34:28.815" v="3830" actId="1076"/>
          <ac:spMkLst>
            <pc:docMk/>
            <pc:sldMk cId="1993461326" sldId="381"/>
            <ac:spMk id="8" creationId="{AE46C972-8270-AA27-81E1-1F494836966B}"/>
          </ac:spMkLst>
        </pc:spChg>
        <pc:picChg chg="del">
          <ac:chgData name="이지운" userId="d5dfea2c-d399-4941-b35a-d6891388e25d" providerId="ADAL" clId="{BDF19DDE-CBA0-487F-AFC9-B5822F28F013}" dt="2023-07-27T01:33:26.149" v="3728" actId="478"/>
          <ac:picMkLst>
            <pc:docMk/>
            <pc:sldMk cId="1993461326" sldId="381"/>
            <ac:picMk id="10" creationId="{6B6B2BDC-BAE0-4226-CCB2-D1AFBA2562E1}"/>
          </ac:picMkLst>
        </pc:picChg>
        <pc:picChg chg="add mod">
          <ac:chgData name="이지운" userId="d5dfea2c-d399-4941-b35a-d6891388e25d" providerId="ADAL" clId="{BDF19DDE-CBA0-487F-AFC9-B5822F28F013}" dt="2023-07-27T01:34:30.002" v="3831" actId="1076"/>
          <ac:picMkLst>
            <pc:docMk/>
            <pc:sldMk cId="1993461326" sldId="381"/>
            <ac:picMk id="5122" creationId="{3D26F849-3C23-A153-7188-65BEE8FB993D}"/>
          </ac:picMkLst>
        </pc:picChg>
      </pc:sldChg>
      <pc:sldChg chg="delSp modSp add mod">
        <pc:chgData name="이지운" userId="d5dfea2c-d399-4941-b35a-d6891388e25d" providerId="ADAL" clId="{BDF19DDE-CBA0-487F-AFC9-B5822F28F013}" dt="2023-07-30T07:48:30.315" v="5971" actId="478"/>
        <pc:sldMkLst>
          <pc:docMk/>
          <pc:sldMk cId="2517780259" sldId="381"/>
        </pc:sldMkLst>
        <pc:spChg chg="mod">
          <ac:chgData name="이지운" userId="d5dfea2c-d399-4941-b35a-d6891388e25d" providerId="ADAL" clId="{BDF19DDE-CBA0-487F-AFC9-B5822F28F013}" dt="2023-07-27T05:43:06.578" v="4422" actId="20577"/>
          <ac:spMkLst>
            <pc:docMk/>
            <pc:sldMk cId="2517780259" sldId="381"/>
            <ac:spMk id="9" creationId="{C1499F97-FBE4-410F-807B-6BA8520AA736}"/>
          </ac:spMkLst>
        </pc:spChg>
        <pc:inkChg chg="del">
          <ac:chgData name="이지운" userId="d5dfea2c-d399-4941-b35a-d6891388e25d" providerId="ADAL" clId="{BDF19DDE-CBA0-487F-AFC9-B5822F28F013}" dt="2023-07-30T07:48:30.315" v="5971" actId="478"/>
          <ac:inkMkLst>
            <pc:docMk/>
            <pc:sldMk cId="2517780259" sldId="381"/>
            <ac:inkMk id="3" creationId="{06A70A37-48E0-BCA9-97D2-9BBB60CB5A3A}"/>
          </ac:inkMkLst>
        </pc:inkChg>
      </pc:sldChg>
      <pc:sldChg chg="add del">
        <pc:chgData name="이지운" userId="d5dfea2c-d399-4941-b35a-d6891388e25d" providerId="ADAL" clId="{BDF19DDE-CBA0-487F-AFC9-B5822F28F013}" dt="2023-07-27T01:33:27.089" v="3730"/>
        <pc:sldMkLst>
          <pc:docMk/>
          <pc:sldMk cId="2318600466" sldId="382"/>
        </pc:sldMkLst>
      </pc:sldChg>
      <pc:sldChg chg="modSp add mod ord">
        <pc:chgData name="이지운" userId="d5dfea2c-d399-4941-b35a-d6891388e25d" providerId="ADAL" clId="{BDF19DDE-CBA0-487F-AFC9-B5822F28F013}" dt="2023-07-27T05:40:36.553" v="4307"/>
        <pc:sldMkLst>
          <pc:docMk/>
          <pc:sldMk cId="2812925981" sldId="382"/>
        </pc:sldMkLst>
        <pc:spChg chg="mod">
          <ac:chgData name="이지운" userId="d5dfea2c-d399-4941-b35a-d6891388e25d" providerId="ADAL" clId="{BDF19DDE-CBA0-487F-AFC9-B5822F28F013}" dt="2023-07-27T01:50:23.352" v="4122" actId="1076"/>
          <ac:spMkLst>
            <pc:docMk/>
            <pc:sldMk cId="2812925981" sldId="382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1:35:48.478" v="3864"/>
          <ac:spMkLst>
            <pc:docMk/>
            <pc:sldMk cId="2812925981" sldId="382"/>
            <ac:spMk id="4" creationId="{7897DD6C-896D-E5D0-70E2-68CAD0A281C3}"/>
          </ac:spMkLst>
        </pc:spChg>
      </pc:sldChg>
      <pc:sldChg chg="add del">
        <pc:chgData name="이지운" userId="d5dfea2c-d399-4941-b35a-d6891388e25d" providerId="ADAL" clId="{BDF19DDE-CBA0-487F-AFC9-B5822F28F013}" dt="2023-07-27T01:33:02.228" v="3727"/>
        <pc:sldMkLst>
          <pc:docMk/>
          <pc:sldMk cId="3907279143" sldId="382"/>
        </pc:sldMkLst>
      </pc:sldChg>
      <pc:sldChg chg="addSp delSp modSp add mod">
        <pc:chgData name="이지운" userId="d5dfea2c-d399-4941-b35a-d6891388e25d" providerId="ADAL" clId="{BDF19DDE-CBA0-487F-AFC9-B5822F28F013}" dt="2023-07-27T05:40:57.240" v="4336"/>
        <pc:sldMkLst>
          <pc:docMk/>
          <pc:sldMk cId="1647092938" sldId="383"/>
        </pc:sldMkLst>
        <pc:spChg chg="del">
          <ac:chgData name="이지운" userId="d5dfea2c-d399-4941-b35a-d6891388e25d" providerId="ADAL" clId="{BDF19DDE-CBA0-487F-AFC9-B5822F28F013}" dt="2023-07-27T01:35:21.919" v="3835" actId="478"/>
          <ac:spMkLst>
            <pc:docMk/>
            <pc:sldMk cId="1647092938" sldId="383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7.240" v="4336"/>
          <ac:spMkLst>
            <pc:docMk/>
            <pc:sldMk cId="1647092938" sldId="383"/>
            <ac:spMk id="4" creationId="{7897DD6C-896D-E5D0-70E2-68CAD0A281C3}"/>
          </ac:spMkLst>
        </pc:spChg>
        <pc:spChg chg="add mod">
          <ac:chgData name="이지운" userId="d5dfea2c-d399-4941-b35a-d6891388e25d" providerId="ADAL" clId="{BDF19DDE-CBA0-487F-AFC9-B5822F28F013}" dt="2023-07-27T01:49:05.646" v="4115"/>
          <ac:spMkLst>
            <pc:docMk/>
            <pc:sldMk cId="1647092938" sldId="383"/>
            <ac:spMk id="8" creationId="{4270797C-DB6A-F6D5-CE7F-D655FCF9D657}"/>
          </ac:spMkLst>
        </pc:spChg>
        <pc:spChg chg="add mod">
          <ac:chgData name="이지운" userId="d5dfea2c-d399-4941-b35a-d6891388e25d" providerId="ADAL" clId="{BDF19DDE-CBA0-487F-AFC9-B5822F28F013}" dt="2023-07-27T01:50:32.729" v="4123" actId="2711"/>
          <ac:spMkLst>
            <pc:docMk/>
            <pc:sldMk cId="1647092938" sldId="383"/>
            <ac:spMk id="12" creationId="{E5EDE148-6657-F585-7165-028B7AA552FD}"/>
          </ac:spMkLst>
        </pc:spChg>
        <pc:picChg chg="del">
          <ac:chgData name="이지운" userId="d5dfea2c-d399-4941-b35a-d6891388e25d" providerId="ADAL" clId="{BDF19DDE-CBA0-487F-AFC9-B5822F28F013}" dt="2023-07-27T01:35:20.975" v="3834" actId="478"/>
          <ac:picMkLst>
            <pc:docMk/>
            <pc:sldMk cId="1647092938" sldId="383"/>
            <ac:picMk id="10" creationId="{6B6B2BDC-BAE0-4226-CCB2-D1AFBA2562E1}"/>
          </ac:picMkLst>
        </pc:picChg>
        <pc:picChg chg="add del mod">
          <ac:chgData name="이지운" userId="d5dfea2c-d399-4941-b35a-d6891388e25d" providerId="ADAL" clId="{BDF19DDE-CBA0-487F-AFC9-B5822F28F013}" dt="2023-07-27T01:35:25.765" v="3837" actId="478"/>
          <ac:picMkLst>
            <pc:docMk/>
            <pc:sldMk cId="1647092938" sldId="383"/>
            <ac:picMk id="6146" creationId="{408FB77A-E4F6-3F53-5455-582159BC4400}"/>
          </ac:picMkLst>
        </pc:picChg>
        <pc:picChg chg="add del mod">
          <ac:chgData name="이지운" userId="d5dfea2c-d399-4941-b35a-d6891388e25d" providerId="ADAL" clId="{BDF19DDE-CBA0-487F-AFC9-B5822F28F013}" dt="2023-07-27T01:46:03.125" v="4105" actId="478"/>
          <ac:picMkLst>
            <pc:docMk/>
            <pc:sldMk cId="1647092938" sldId="383"/>
            <ac:picMk id="6148" creationId="{BBE1E7A5-3429-7A7A-B033-661B7B032BB6}"/>
          </ac:picMkLst>
        </pc:picChg>
        <pc:picChg chg="add mod">
          <ac:chgData name="이지운" userId="d5dfea2c-d399-4941-b35a-d6891388e25d" providerId="ADAL" clId="{BDF19DDE-CBA0-487F-AFC9-B5822F28F013}" dt="2023-07-27T01:46:54.829" v="4111" actId="1076"/>
          <ac:picMkLst>
            <pc:docMk/>
            <pc:sldMk cId="1647092938" sldId="383"/>
            <ac:picMk id="6150" creationId="{5C3AE947-74F3-C538-E7F5-1A4A7C3DE3AD}"/>
          </ac:picMkLst>
        </pc:picChg>
      </pc:sldChg>
      <pc:sldChg chg="addSp delSp modSp add mod ord">
        <pc:chgData name="이지운" userId="d5dfea2c-d399-4941-b35a-d6891388e25d" providerId="ADAL" clId="{BDF19DDE-CBA0-487F-AFC9-B5822F28F013}" dt="2023-07-30T07:47:36.779" v="5952" actId="478"/>
        <pc:sldMkLst>
          <pc:docMk/>
          <pc:sldMk cId="354694308" sldId="384"/>
        </pc:sldMkLst>
        <pc:spChg chg="mod">
          <ac:chgData name="이지운" userId="d5dfea2c-d399-4941-b35a-d6891388e25d" providerId="ADAL" clId="{BDF19DDE-CBA0-487F-AFC9-B5822F28F013}" dt="2023-07-27T05:41:50.926" v="4359" actId="20577"/>
          <ac:spMkLst>
            <pc:docMk/>
            <pc:sldMk cId="354694308" sldId="384"/>
            <ac:spMk id="3" creationId="{AB30DEBA-5146-2C71-A80D-339D2F87A8C6}"/>
          </ac:spMkLst>
        </pc:spChg>
        <pc:spChg chg="mod">
          <ac:chgData name="이지운" userId="d5dfea2c-d399-4941-b35a-d6891388e25d" providerId="ADAL" clId="{BDF19DDE-CBA0-487F-AFC9-B5822F28F013}" dt="2023-07-27T05:40:54.911" v="4335"/>
          <ac:spMkLst>
            <pc:docMk/>
            <pc:sldMk cId="354694308" sldId="384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5:41:20.691" v="4339"/>
          <ac:spMkLst>
            <pc:docMk/>
            <pc:sldMk cId="354694308" sldId="384"/>
            <ac:spMk id="8" creationId="{0214E17C-EA51-6A30-F551-58009CA0B0C0}"/>
          </ac:spMkLst>
        </pc:spChg>
        <pc:spChg chg="add mod">
          <ac:chgData name="이지운" userId="d5dfea2c-d399-4941-b35a-d6891388e25d" providerId="ADAL" clId="{BDF19DDE-CBA0-487F-AFC9-B5822F28F013}" dt="2023-07-27T05:42:19.674" v="4409" actId="20577"/>
          <ac:spMkLst>
            <pc:docMk/>
            <pc:sldMk cId="354694308" sldId="384"/>
            <ac:spMk id="11" creationId="{949C1456-0458-DA08-8E61-AC4363A80C2A}"/>
          </ac:spMkLst>
        </pc:spChg>
        <pc:picChg chg="add mod">
          <ac:chgData name="이지운" userId="d5dfea2c-d399-4941-b35a-d6891388e25d" providerId="ADAL" clId="{BDF19DDE-CBA0-487F-AFC9-B5822F28F013}" dt="2023-07-27T05:41:42.700" v="4354" actId="1076"/>
          <ac:picMkLst>
            <pc:docMk/>
            <pc:sldMk cId="354694308" sldId="384"/>
            <ac:picMk id="10" creationId="{803C2CB0-5A2E-C997-6854-B057F68C7A39}"/>
          </ac:picMkLst>
        </pc:picChg>
        <pc:picChg chg="add mod">
          <ac:chgData name="이지운" userId="d5dfea2c-d399-4941-b35a-d6891388e25d" providerId="ADAL" clId="{BDF19DDE-CBA0-487F-AFC9-B5822F28F013}" dt="2023-07-27T05:41:43.717" v="4355" actId="1076"/>
          <ac:picMkLst>
            <pc:docMk/>
            <pc:sldMk cId="354694308" sldId="384"/>
            <ac:picMk id="7170" creationId="{9BFA135E-B397-EED0-2703-1A0B6901E076}"/>
          </ac:picMkLst>
        </pc:picChg>
        <pc:picChg chg="del">
          <ac:chgData name="이지운" userId="d5dfea2c-d399-4941-b35a-d6891388e25d" providerId="ADAL" clId="{BDF19DDE-CBA0-487F-AFC9-B5822F28F013}" dt="2023-07-27T05:30:19.484" v="4125" actId="478"/>
          <ac:picMkLst>
            <pc:docMk/>
            <pc:sldMk cId="354694308" sldId="384"/>
            <ac:picMk id="11266" creationId="{2182BF26-1BB9-4F0E-26B7-71A1755DCF8A}"/>
          </ac:picMkLst>
        </pc:picChg>
        <pc:inkChg chg="del">
          <ac:chgData name="이지운" userId="d5dfea2c-d399-4941-b35a-d6891388e25d" providerId="ADAL" clId="{BDF19DDE-CBA0-487F-AFC9-B5822F28F013}" dt="2023-07-30T07:47:35.761" v="5951" actId="478"/>
          <ac:inkMkLst>
            <pc:docMk/>
            <pc:sldMk cId="354694308" sldId="384"/>
            <ac:inkMk id="8" creationId="{67459840-E898-E59C-0127-A89DDFD604B2}"/>
          </ac:inkMkLst>
        </pc:inkChg>
        <pc:inkChg chg="del">
          <ac:chgData name="이지운" userId="d5dfea2c-d399-4941-b35a-d6891388e25d" providerId="ADAL" clId="{BDF19DDE-CBA0-487F-AFC9-B5822F28F013}" dt="2023-07-30T07:47:36.779" v="5952" actId="478"/>
          <ac:inkMkLst>
            <pc:docMk/>
            <pc:sldMk cId="354694308" sldId="384"/>
            <ac:inkMk id="12" creationId="{175F6A6F-5B9F-1AB6-8396-76F7F3BB6CB4}"/>
          </ac:inkMkLst>
        </pc:inkChg>
      </pc:sldChg>
      <pc:sldChg chg="delSp modSp add mod">
        <pc:chgData name="이지운" userId="d5dfea2c-d399-4941-b35a-d6891388e25d" providerId="ADAL" clId="{BDF19DDE-CBA0-487F-AFC9-B5822F28F013}" dt="2023-07-30T07:47:31.139" v="5949" actId="478"/>
        <pc:sldMkLst>
          <pc:docMk/>
          <pc:sldMk cId="75414991" sldId="385"/>
        </pc:sldMkLst>
        <pc:spChg chg="mod">
          <ac:chgData name="이지운" userId="d5dfea2c-d399-4941-b35a-d6891388e25d" providerId="ADAL" clId="{BDF19DDE-CBA0-487F-AFC9-B5822F28F013}" dt="2023-07-27T05:37:39.987" v="4261" actId="20577"/>
          <ac:spMkLst>
            <pc:docMk/>
            <pc:sldMk cId="75414991" sldId="385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37:58.238" v="4295" actId="20577"/>
          <ac:spMkLst>
            <pc:docMk/>
            <pc:sldMk cId="75414991" sldId="385"/>
            <ac:spMk id="10" creationId="{38141D6B-051E-0EAC-8DD3-7955B3613195}"/>
          </ac:spMkLst>
        </pc:spChg>
        <pc:picChg chg="mod">
          <ac:chgData name="이지운" userId="d5dfea2c-d399-4941-b35a-d6891388e25d" providerId="ADAL" clId="{BDF19DDE-CBA0-487F-AFC9-B5822F28F013}" dt="2023-07-27T05:37:43.700" v="4263" actId="1076"/>
          <ac:picMkLst>
            <pc:docMk/>
            <pc:sldMk cId="75414991" sldId="385"/>
            <ac:picMk id="13" creationId="{0D312FF7-EBD7-93E5-9AB1-6E327D6C921C}"/>
          </ac:picMkLst>
        </pc:picChg>
        <pc:picChg chg="del">
          <ac:chgData name="이지운" userId="d5dfea2c-d399-4941-b35a-d6891388e25d" providerId="ADAL" clId="{BDF19DDE-CBA0-487F-AFC9-B5822F28F013}" dt="2023-07-27T05:37:41.605" v="4262" actId="478"/>
          <ac:picMkLst>
            <pc:docMk/>
            <pc:sldMk cId="75414991" sldId="385"/>
            <ac:picMk id="15" creationId="{AC430329-1169-CAA6-BFD9-AF04DDAD73FE}"/>
          </ac:picMkLst>
        </pc:picChg>
        <pc:inkChg chg="del">
          <ac:chgData name="이지운" userId="d5dfea2c-d399-4941-b35a-d6891388e25d" providerId="ADAL" clId="{BDF19DDE-CBA0-487F-AFC9-B5822F28F013}" dt="2023-07-30T07:47:31.139" v="5949" actId="478"/>
          <ac:inkMkLst>
            <pc:docMk/>
            <pc:sldMk cId="75414991" sldId="385"/>
            <ac:inkMk id="3" creationId="{00258D25-677E-6907-DEB6-76FAFEEABD53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40.594" v="5976" actId="478"/>
        <pc:sldMkLst>
          <pc:docMk/>
          <pc:sldMk cId="2158493621" sldId="386"/>
        </pc:sldMkLst>
        <pc:spChg chg="del">
          <ac:chgData name="이지운" userId="d5dfea2c-d399-4941-b35a-d6891388e25d" providerId="ADAL" clId="{BDF19DDE-CBA0-487F-AFC9-B5822F28F013}" dt="2023-07-27T05:45:11.114" v="4455" actId="478"/>
          <ac:spMkLst>
            <pc:docMk/>
            <pc:sldMk cId="2158493621" sldId="386"/>
            <ac:spMk id="3" creationId="{4791DFD2-8F56-A72F-F1F7-074639A6FF72}"/>
          </ac:spMkLst>
        </pc:spChg>
        <pc:spChg chg="mod">
          <ac:chgData name="이지운" userId="d5dfea2c-d399-4941-b35a-d6891388e25d" providerId="ADAL" clId="{BDF19DDE-CBA0-487F-AFC9-B5822F28F013}" dt="2023-07-27T05:45:08.494" v="4454" actId="20577"/>
          <ac:spMkLst>
            <pc:docMk/>
            <pc:sldMk cId="2158493621" sldId="386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44:15.792" v="4437"/>
          <ac:spMkLst>
            <pc:docMk/>
            <pc:sldMk cId="2158493621" sldId="386"/>
            <ac:spMk id="9" creationId="{C1499F97-FBE4-410F-807B-6BA8520AA736}"/>
          </ac:spMkLst>
        </pc:spChg>
        <pc:spChg chg="add mod">
          <ac:chgData name="이지운" userId="d5dfea2c-d399-4941-b35a-d6891388e25d" providerId="ADAL" clId="{BDF19DDE-CBA0-487F-AFC9-B5822F28F013}" dt="2023-07-27T05:46:12.895" v="4520" actId="20577"/>
          <ac:spMkLst>
            <pc:docMk/>
            <pc:sldMk cId="2158493621" sldId="386"/>
            <ac:spMk id="10" creationId="{B826A8A7-1B9E-719A-D781-4C1E97FF8732}"/>
          </ac:spMkLst>
        </pc:spChg>
        <pc:picChg chg="add mod">
          <ac:chgData name="이지운" userId="d5dfea2c-d399-4941-b35a-d6891388e25d" providerId="ADAL" clId="{BDF19DDE-CBA0-487F-AFC9-B5822F28F013}" dt="2023-07-27T05:45:30.546" v="4463" actId="1076"/>
          <ac:picMkLst>
            <pc:docMk/>
            <pc:sldMk cId="2158493621" sldId="386"/>
            <ac:picMk id="8" creationId="{A6CB27C4-20E5-C063-C44A-757166F60C98}"/>
          </ac:picMkLst>
        </pc:picChg>
        <pc:picChg chg="del">
          <ac:chgData name="이지운" userId="d5dfea2c-d399-4941-b35a-d6891388e25d" providerId="ADAL" clId="{BDF19DDE-CBA0-487F-AFC9-B5822F28F013}" dt="2023-07-27T05:44:57.948" v="4438" actId="478"/>
          <ac:picMkLst>
            <pc:docMk/>
            <pc:sldMk cId="2158493621" sldId="386"/>
            <ac:picMk id="2050" creationId="{1463BC61-17E9-BE5B-7170-0EF1BBAE0453}"/>
          </ac:picMkLst>
        </pc:picChg>
        <pc:picChg chg="add mod">
          <ac:chgData name="이지운" userId="d5dfea2c-d399-4941-b35a-d6891388e25d" providerId="ADAL" clId="{BDF19DDE-CBA0-487F-AFC9-B5822F28F013}" dt="2023-07-27T05:45:33.533" v="4464" actId="1076"/>
          <ac:picMkLst>
            <pc:docMk/>
            <pc:sldMk cId="2158493621" sldId="386"/>
            <ac:picMk id="8194" creationId="{A05C5B8E-AD84-34EA-1E54-BB9F95363E0C}"/>
          </ac:picMkLst>
        </pc:picChg>
        <pc:inkChg chg="del">
          <ac:chgData name="이지운" userId="d5dfea2c-d399-4941-b35a-d6891388e25d" providerId="ADAL" clId="{BDF19DDE-CBA0-487F-AFC9-B5822F28F013}" dt="2023-07-30T07:48:40.594" v="5976" actId="478"/>
          <ac:inkMkLst>
            <pc:docMk/>
            <pc:sldMk cId="2158493621" sldId="386"/>
            <ac:inkMk id="3" creationId="{558FAB06-0679-8091-312B-2220AC9F46F6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42.811" v="5977" actId="478"/>
        <pc:sldMkLst>
          <pc:docMk/>
          <pc:sldMk cId="2109636191" sldId="387"/>
        </pc:sldMkLst>
        <pc:spChg chg="add del mod">
          <ac:chgData name="이지운" userId="d5dfea2c-d399-4941-b35a-d6891388e25d" providerId="ADAL" clId="{BDF19DDE-CBA0-487F-AFC9-B5822F28F013}" dt="2023-07-27T05:46:32.771" v="4535"/>
          <ac:spMkLst>
            <pc:docMk/>
            <pc:sldMk cId="2109636191" sldId="387"/>
            <ac:spMk id="3" creationId="{53C6E41C-3547-0C97-889B-2324DDB69B82}"/>
          </ac:spMkLst>
        </pc:spChg>
        <pc:spChg chg="del">
          <ac:chgData name="이지운" userId="d5dfea2c-d399-4941-b35a-d6891388e25d" providerId="ADAL" clId="{BDF19DDE-CBA0-487F-AFC9-B5822F28F013}" dt="2023-07-27T05:46:16.388" v="4522" actId="478"/>
          <ac:spMkLst>
            <pc:docMk/>
            <pc:sldMk cId="2109636191" sldId="387"/>
            <ac:spMk id="10" creationId="{B826A8A7-1B9E-719A-D781-4C1E97FF8732}"/>
          </ac:spMkLst>
        </pc:spChg>
        <pc:spChg chg="add mod">
          <ac:chgData name="이지운" userId="d5dfea2c-d399-4941-b35a-d6891388e25d" providerId="ADAL" clId="{BDF19DDE-CBA0-487F-AFC9-B5822F28F013}" dt="2023-07-27T05:47:07.922" v="4614" actId="20577"/>
          <ac:spMkLst>
            <pc:docMk/>
            <pc:sldMk cId="2109636191" sldId="387"/>
            <ac:spMk id="11" creationId="{65308697-1592-A4E0-8B1D-0151F0528EC7}"/>
          </ac:spMkLst>
        </pc:spChg>
        <pc:picChg chg="del">
          <ac:chgData name="이지운" userId="d5dfea2c-d399-4941-b35a-d6891388e25d" providerId="ADAL" clId="{BDF19DDE-CBA0-487F-AFC9-B5822F28F013}" dt="2023-07-27T05:46:16.739" v="4523" actId="478"/>
          <ac:picMkLst>
            <pc:docMk/>
            <pc:sldMk cId="2109636191" sldId="387"/>
            <ac:picMk id="8" creationId="{A6CB27C4-20E5-C063-C44A-757166F60C98}"/>
          </ac:picMkLst>
        </pc:picChg>
        <pc:picChg chg="mod">
          <ac:chgData name="이지운" userId="d5dfea2c-d399-4941-b35a-d6891388e25d" providerId="ADAL" clId="{BDF19DDE-CBA0-487F-AFC9-B5822F28F013}" dt="2023-07-27T05:46:29.152" v="4531" actId="1076"/>
          <ac:picMkLst>
            <pc:docMk/>
            <pc:sldMk cId="2109636191" sldId="387"/>
            <ac:picMk id="8194" creationId="{A05C5B8E-AD84-34EA-1E54-BB9F95363E0C}"/>
          </ac:picMkLst>
        </pc:picChg>
        <pc:picChg chg="add mod">
          <ac:chgData name="이지운" userId="d5dfea2c-d399-4941-b35a-d6891388e25d" providerId="ADAL" clId="{BDF19DDE-CBA0-487F-AFC9-B5822F28F013}" dt="2023-07-27T05:46:28.119" v="4530" actId="1076"/>
          <ac:picMkLst>
            <pc:docMk/>
            <pc:sldMk cId="2109636191" sldId="387"/>
            <ac:picMk id="11266" creationId="{CE2C23F6-6F4A-0FAB-CA6D-62A2E8F91BCF}"/>
          </ac:picMkLst>
        </pc:picChg>
        <pc:inkChg chg="del">
          <ac:chgData name="이지운" userId="d5dfea2c-d399-4941-b35a-d6891388e25d" providerId="ADAL" clId="{BDF19DDE-CBA0-487F-AFC9-B5822F28F013}" dt="2023-07-30T07:48:42.811" v="5977" actId="478"/>
          <ac:inkMkLst>
            <pc:docMk/>
            <pc:sldMk cId="2109636191" sldId="387"/>
            <ac:inkMk id="3" creationId="{704803CF-F427-2D26-D601-8A4315F1CFC2}"/>
          </ac:inkMkLst>
        </pc:inkChg>
      </pc:sldChg>
      <pc:sldChg chg="addSp delSp modSp add mod">
        <pc:chgData name="이지운" userId="d5dfea2c-d399-4941-b35a-d6891388e25d" providerId="ADAL" clId="{BDF19DDE-CBA0-487F-AFC9-B5822F28F013}" dt="2023-07-30T07:48:44.816" v="5978" actId="478"/>
        <pc:sldMkLst>
          <pc:docMk/>
          <pc:sldMk cId="1516697171" sldId="388"/>
        </pc:sldMkLst>
        <pc:spChg chg="mod">
          <ac:chgData name="이지운" userId="d5dfea2c-d399-4941-b35a-d6891388e25d" providerId="ADAL" clId="{BDF19DDE-CBA0-487F-AFC9-B5822F28F013}" dt="2023-07-27T05:47:34.411" v="4645" actId="1076"/>
          <ac:spMkLst>
            <pc:docMk/>
            <pc:sldMk cId="1516697171" sldId="388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48:01.438" v="4665" actId="1076"/>
          <ac:spMkLst>
            <pc:docMk/>
            <pc:sldMk cId="1516697171" sldId="388"/>
            <ac:spMk id="11" creationId="{65308697-1592-A4E0-8B1D-0151F0528EC7}"/>
          </ac:spMkLst>
        </pc:spChg>
        <pc:picChg chg="del">
          <ac:chgData name="이지운" userId="d5dfea2c-d399-4941-b35a-d6891388e25d" providerId="ADAL" clId="{BDF19DDE-CBA0-487F-AFC9-B5822F28F013}" dt="2023-07-27T05:47:23.525" v="4616" actId="478"/>
          <ac:picMkLst>
            <pc:docMk/>
            <pc:sldMk cId="1516697171" sldId="388"/>
            <ac:picMk id="8194" creationId="{A05C5B8E-AD84-34EA-1E54-BB9F95363E0C}"/>
          </ac:picMkLst>
        </pc:picChg>
        <pc:picChg chg="mod">
          <ac:chgData name="이지운" userId="d5dfea2c-d399-4941-b35a-d6891388e25d" providerId="ADAL" clId="{BDF19DDE-CBA0-487F-AFC9-B5822F28F013}" dt="2023-07-27T05:48:05.150" v="4667" actId="1076"/>
          <ac:picMkLst>
            <pc:docMk/>
            <pc:sldMk cId="1516697171" sldId="388"/>
            <ac:picMk id="11266" creationId="{CE2C23F6-6F4A-0FAB-CA6D-62A2E8F91BCF}"/>
          </ac:picMkLst>
        </pc:picChg>
        <pc:picChg chg="add mod">
          <ac:chgData name="이지운" userId="d5dfea2c-d399-4941-b35a-d6891388e25d" providerId="ADAL" clId="{BDF19DDE-CBA0-487F-AFC9-B5822F28F013}" dt="2023-07-27T05:48:03.382" v="4666" actId="1076"/>
          <ac:picMkLst>
            <pc:docMk/>
            <pc:sldMk cId="1516697171" sldId="388"/>
            <ac:picMk id="12290" creationId="{1EE2A9FC-9DD4-BEE2-28E2-98A4256257AD}"/>
          </ac:picMkLst>
        </pc:picChg>
        <pc:inkChg chg="del">
          <ac:chgData name="이지운" userId="d5dfea2c-d399-4941-b35a-d6891388e25d" providerId="ADAL" clId="{BDF19DDE-CBA0-487F-AFC9-B5822F28F013}" dt="2023-07-30T07:48:44.816" v="5978" actId="478"/>
          <ac:inkMkLst>
            <pc:docMk/>
            <pc:sldMk cId="1516697171" sldId="388"/>
            <ac:inkMk id="3" creationId="{509B81E3-9D05-282C-E0AA-51339ADBE45D}"/>
          </ac:inkMkLst>
        </pc:inkChg>
      </pc:sldChg>
      <pc:sldChg chg="addSp delSp modSp add mod">
        <pc:chgData name="이지운" userId="d5dfea2c-d399-4941-b35a-d6891388e25d" providerId="ADAL" clId="{BDF19DDE-CBA0-487F-AFC9-B5822F28F013}" dt="2023-07-27T05:58:48.738" v="5222" actId="20577"/>
        <pc:sldMkLst>
          <pc:docMk/>
          <pc:sldMk cId="2827651867" sldId="389"/>
        </pc:sldMkLst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3" creationId="{8B2D3D31-FDCC-3943-B6F5-149962B9620B}"/>
          </ac:spMkLst>
        </pc:spChg>
        <pc:spChg chg="mod">
          <ac:chgData name="이지운" userId="d5dfea2c-d399-4941-b35a-d6891388e25d" providerId="ADAL" clId="{BDF19DDE-CBA0-487F-AFC9-B5822F28F013}" dt="2023-07-27T05:52:32.881" v="4882" actId="20577"/>
          <ac:spMkLst>
            <pc:docMk/>
            <pc:sldMk cId="2827651867" sldId="389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8" creationId="{577023B7-B31D-8DD0-25F4-90E14D654C5E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0" creationId="{02D7B7F8-47BF-1FDA-B7BC-21D0C092E777}"/>
          </ac:spMkLst>
        </pc:spChg>
        <pc:spChg chg="del mod">
          <ac:chgData name="이지운" userId="d5dfea2c-d399-4941-b35a-d6891388e25d" providerId="ADAL" clId="{BDF19DDE-CBA0-487F-AFC9-B5822F28F013}" dt="2023-07-27T05:48:13.132" v="4670" actId="478"/>
          <ac:spMkLst>
            <pc:docMk/>
            <pc:sldMk cId="2827651867" sldId="389"/>
            <ac:spMk id="11" creationId="{65308697-1592-A4E0-8B1D-0151F0528EC7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2" creationId="{CA9206D7-0676-C883-E601-11C6C164B573}"/>
          </ac:spMkLst>
        </pc:spChg>
        <pc:spChg chg="add del mod">
          <ac:chgData name="이지운" userId="d5dfea2c-d399-4941-b35a-d6891388e25d" providerId="ADAL" clId="{BDF19DDE-CBA0-487F-AFC9-B5822F28F013}" dt="2023-07-27T05:51:59.304" v="4832" actId="478"/>
          <ac:spMkLst>
            <pc:docMk/>
            <pc:sldMk cId="2827651867" sldId="389"/>
            <ac:spMk id="13" creationId="{4D0EEECD-DBA9-D7E5-5184-A835C56EC847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4" creationId="{16E58C9B-7083-9335-4139-774F39EA0809}"/>
          </ac:spMkLst>
        </pc:spChg>
        <pc:spChg chg="add del">
          <ac:chgData name="이지운" userId="d5dfea2c-d399-4941-b35a-d6891388e25d" providerId="ADAL" clId="{BDF19DDE-CBA0-487F-AFC9-B5822F28F013}" dt="2023-07-27T05:51:37.168" v="4803" actId="22"/>
          <ac:spMkLst>
            <pc:docMk/>
            <pc:sldMk cId="2827651867" sldId="389"/>
            <ac:spMk id="16" creationId="{2CDF4108-CA64-1C80-D5E7-94680F5B9F54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7" creationId="{3A687B34-2C5B-09CA-0294-294A93B33C7D}"/>
          </ac:spMkLst>
        </pc:spChg>
        <pc:spChg chg="add del mod">
          <ac:chgData name="이지운" userId="d5dfea2c-d399-4941-b35a-d6891388e25d" providerId="ADAL" clId="{BDF19DDE-CBA0-487F-AFC9-B5822F28F013}" dt="2023-07-27T05:52:38.488" v="4883" actId="478"/>
          <ac:spMkLst>
            <pc:docMk/>
            <pc:sldMk cId="2827651867" sldId="389"/>
            <ac:spMk id="18" creationId="{A31088D6-72EF-48E5-6238-8F2A1B103794}"/>
          </ac:spMkLst>
        </pc:spChg>
        <pc:spChg chg="add mod">
          <ac:chgData name="이지운" userId="d5dfea2c-d399-4941-b35a-d6891388e25d" providerId="ADAL" clId="{BDF19DDE-CBA0-487F-AFC9-B5822F28F013}" dt="2023-07-27T05:56:00.082" v="5057" actId="1076"/>
          <ac:spMkLst>
            <pc:docMk/>
            <pc:sldMk cId="2827651867" sldId="389"/>
            <ac:spMk id="19" creationId="{7AD717F6-F4AF-413E-9A98-9796D5F672DF}"/>
          </ac:spMkLst>
        </pc:spChg>
        <pc:spChg chg="add mod">
          <ac:chgData name="이지운" userId="d5dfea2c-d399-4941-b35a-d6891388e25d" providerId="ADAL" clId="{BDF19DDE-CBA0-487F-AFC9-B5822F28F013}" dt="2023-07-27T05:58:48.738" v="5222" actId="20577"/>
          <ac:spMkLst>
            <pc:docMk/>
            <pc:sldMk cId="2827651867" sldId="389"/>
            <ac:spMk id="21" creationId="{326D7D9E-B419-73C7-2F30-434BDFAB0419}"/>
          </ac:spMkLst>
        </pc:spChg>
        <pc:picChg chg="add mod">
          <ac:chgData name="이지운" userId="d5dfea2c-d399-4941-b35a-d6891388e25d" providerId="ADAL" clId="{BDF19DDE-CBA0-487F-AFC9-B5822F28F013}" dt="2023-07-27T05:55:51.839" v="5052" actId="1076"/>
          <ac:picMkLst>
            <pc:docMk/>
            <pc:sldMk cId="2827651867" sldId="389"/>
            <ac:picMk id="20" creationId="{B7D69E4C-F634-0DDB-3F7D-D25A7366C3B6}"/>
          </ac:picMkLst>
        </pc:picChg>
        <pc:picChg chg="del mod">
          <ac:chgData name="이지운" userId="d5dfea2c-d399-4941-b35a-d6891388e25d" providerId="ADAL" clId="{BDF19DDE-CBA0-487F-AFC9-B5822F28F013}" dt="2023-07-27T05:48:13.132" v="4670" actId="478"/>
          <ac:picMkLst>
            <pc:docMk/>
            <pc:sldMk cId="2827651867" sldId="389"/>
            <ac:picMk id="11266" creationId="{CE2C23F6-6F4A-0FAB-CA6D-62A2E8F91BCF}"/>
          </ac:picMkLst>
        </pc:picChg>
        <pc:picChg chg="del mod">
          <ac:chgData name="이지운" userId="d5dfea2c-d399-4941-b35a-d6891388e25d" providerId="ADAL" clId="{BDF19DDE-CBA0-487F-AFC9-B5822F28F013}" dt="2023-07-27T05:48:13.132" v="4670" actId="478"/>
          <ac:picMkLst>
            <pc:docMk/>
            <pc:sldMk cId="2827651867" sldId="389"/>
            <ac:picMk id="12290" creationId="{1EE2A9FC-9DD4-BEE2-28E2-98A4256257AD}"/>
          </ac:picMkLst>
        </pc:picChg>
        <pc:picChg chg="add del mod">
          <ac:chgData name="이지운" userId="d5dfea2c-d399-4941-b35a-d6891388e25d" providerId="ADAL" clId="{BDF19DDE-CBA0-487F-AFC9-B5822F28F013}" dt="2023-07-27T05:52:38.488" v="4883" actId="478"/>
          <ac:picMkLst>
            <pc:docMk/>
            <pc:sldMk cId="2827651867" sldId="389"/>
            <ac:picMk id="13314" creationId="{1F0D1A12-4D97-BE58-4A82-3F22D2AB5A50}"/>
          </ac:picMkLst>
        </pc:picChg>
        <pc:picChg chg="add mod">
          <ac:chgData name="이지운" userId="d5dfea2c-d399-4941-b35a-d6891388e25d" providerId="ADAL" clId="{BDF19DDE-CBA0-487F-AFC9-B5822F28F013}" dt="2023-07-27T05:55:52.901" v="5053" actId="1076"/>
          <ac:picMkLst>
            <pc:docMk/>
            <pc:sldMk cId="2827651867" sldId="389"/>
            <ac:picMk id="13316" creationId="{9053A6B7-92B5-48B6-6362-E784F8B3FADC}"/>
          </ac:picMkLst>
        </pc:picChg>
      </pc:sldChg>
      <pc:sldChg chg="delSp modSp add mod ord">
        <pc:chgData name="이지운" userId="d5dfea2c-d399-4941-b35a-d6891388e25d" providerId="ADAL" clId="{BDF19DDE-CBA0-487F-AFC9-B5822F28F013}" dt="2023-07-30T07:48:50.840" v="5980" actId="478"/>
        <pc:sldMkLst>
          <pc:docMk/>
          <pc:sldMk cId="4252358801" sldId="390"/>
        </pc:sldMkLst>
        <pc:spChg chg="mod">
          <ac:chgData name="이지운" userId="d5dfea2c-d399-4941-b35a-d6891388e25d" providerId="ADAL" clId="{BDF19DDE-CBA0-487F-AFC9-B5822F28F013}" dt="2023-07-27T05:52:23.623" v="4861" actId="20577"/>
          <ac:spMkLst>
            <pc:docMk/>
            <pc:sldMk cId="4252358801" sldId="390"/>
            <ac:spMk id="4" creationId="{7897DD6C-896D-E5D0-70E2-68CAD0A281C3}"/>
          </ac:spMkLst>
        </pc:spChg>
        <pc:spChg chg="mod">
          <ac:chgData name="이지운" userId="d5dfea2c-d399-4941-b35a-d6891388e25d" providerId="ADAL" clId="{BDF19DDE-CBA0-487F-AFC9-B5822F28F013}" dt="2023-07-27T05:52:54.152" v="4888" actId="1076"/>
          <ac:spMkLst>
            <pc:docMk/>
            <pc:sldMk cId="4252358801" sldId="390"/>
            <ac:spMk id="14" creationId="{16E58C9B-7083-9335-4139-774F39EA0809}"/>
          </ac:spMkLst>
        </pc:spChg>
        <pc:spChg chg="mod">
          <ac:chgData name="이지운" userId="d5dfea2c-d399-4941-b35a-d6891388e25d" providerId="ADAL" clId="{BDF19DDE-CBA0-487F-AFC9-B5822F28F013}" dt="2023-07-27T05:52:56.924" v="4889" actId="1076"/>
          <ac:spMkLst>
            <pc:docMk/>
            <pc:sldMk cId="4252358801" sldId="390"/>
            <ac:spMk id="17" creationId="{3A687B34-2C5B-09CA-0294-294A93B33C7D}"/>
          </ac:spMkLst>
        </pc:spChg>
        <pc:inkChg chg="del">
          <ac:chgData name="이지운" userId="d5dfea2c-d399-4941-b35a-d6891388e25d" providerId="ADAL" clId="{BDF19DDE-CBA0-487F-AFC9-B5822F28F013}" dt="2023-07-30T07:48:50.840" v="5980" actId="478"/>
          <ac:inkMkLst>
            <pc:docMk/>
            <pc:sldMk cId="4252358801" sldId="390"/>
            <ac:inkMk id="11" creationId="{D66162F8-FD8C-4781-8556-6902EBFF5135}"/>
          </ac:inkMkLst>
        </pc:inkChg>
      </pc:sldChg>
      <pc:sldChg chg="addSp delSp modSp add mod ord">
        <pc:chgData name="이지운" userId="d5dfea2c-d399-4941-b35a-d6891388e25d" providerId="ADAL" clId="{BDF19DDE-CBA0-487F-AFC9-B5822F28F013}" dt="2023-07-30T07:48:46.931" v="5979" actId="478"/>
        <pc:sldMkLst>
          <pc:docMk/>
          <pc:sldMk cId="1572287829" sldId="391"/>
        </pc:sldMkLst>
        <pc:spChg chg="add 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3" creationId="{59C88386-B572-AEF5-C1E1-487184AE9CA8}"/>
          </ac:spMkLst>
        </pc:spChg>
        <pc:spChg chg="mod">
          <ac:chgData name="이지운" userId="d5dfea2c-d399-4941-b35a-d6891388e25d" providerId="ADAL" clId="{BDF19DDE-CBA0-487F-AFC9-B5822F28F013}" dt="2023-07-27T06:04:19.873" v="5356" actId="20577"/>
          <ac:spMkLst>
            <pc:docMk/>
            <pc:sldMk cId="1572287829" sldId="391"/>
            <ac:spMk id="4" creationId="{7897DD6C-896D-E5D0-70E2-68CAD0A281C3}"/>
          </ac:spMkLst>
        </pc:spChg>
        <pc:spChg chg="add 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8" creationId="{EDA5B8B2-061D-3F4F-C50F-339D06CCC320}"/>
          </ac:spMkLst>
        </pc:spChg>
        <pc:spChg chg="add del mod">
          <ac:chgData name="이지운" userId="d5dfea2c-d399-4941-b35a-d6891388e25d" providerId="ADAL" clId="{BDF19DDE-CBA0-487F-AFC9-B5822F28F013}" dt="2023-07-27T06:02:16.715" v="5316"/>
          <ac:spMkLst>
            <pc:docMk/>
            <pc:sldMk cId="1572287829" sldId="391"/>
            <ac:spMk id="10" creationId="{D6FA73CD-58E4-D399-B451-E621757C5EDD}"/>
          </ac:spMkLst>
        </pc:spChg>
        <pc:spChg chg="add mod">
          <ac:chgData name="이지운" userId="d5dfea2c-d399-4941-b35a-d6891388e25d" providerId="ADAL" clId="{BDF19DDE-CBA0-487F-AFC9-B5822F28F013}" dt="2023-07-27T06:06:17.380" v="5393" actId="1076"/>
          <ac:spMkLst>
            <pc:docMk/>
            <pc:sldMk cId="1572287829" sldId="391"/>
            <ac:spMk id="13" creationId="{4103EE54-78F7-8B17-B5D1-8A63143957C4}"/>
          </ac:spMkLst>
        </pc:spChg>
        <pc:spChg chg="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19" creationId="{7AD717F6-F4AF-413E-9A98-9796D5F672DF}"/>
          </ac:spMkLst>
        </pc:spChg>
        <pc:spChg chg="del mod">
          <ac:chgData name="이지운" userId="d5dfea2c-d399-4941-b35a-d6891388e25d" providerId="ADAL" clId="{BDF19DDE-CBA0-487F-AFC9-B5822F28F013}" dt="2023-07-27T06:03:04.066" v="5344" actId="478"/>
          <ac:spMkLst>
            <pc:docMk/>
            <pc:sldMk cId="1572287829" sldId="391"/>
            <ac:spMk id="21" creationId="{326D7D9E-B419-73C7-2F30-434BDFAB0419}"/>
          </ac:spMkLst>
        </pc:spChg>
        <pc:picChg chg="add del mod">
          <ac:chgData name="이지운" userId="d5dfea2c-d399-4941-b35a-d6891388e25d" providerId="ADAL" clId="{BDF19DDE-CBA0-487F-AFC9-B5822F28F013}" dt="2023-07-27T06:04:53.815" v="5358" actId="478"/>
          <ac:picMkLst>
            <pc:docMk/>
            <pc:sldMk cId="1572287829" sldId="391"/>
            <ac:picMk id="11" creationId="{5545F638-4051-C3B0-0FA7-7E198C7B9AD5}"/>
          </ac:picMkLst>
        </pc:picChg>
        <pc:picChg chg="add mod">
          <ac:chgData name="이지운" userId="d5dfea2c-d399-4941-b35a-d6891388e25d" providerId="ADAL" clId="{BDF19DDE-CBA0-487F-AFC9-B5822F28F013}" dt="2023-07-27T06:05:01.536" v="5362" actId="1076"/>
          <ac:picMkLst>
            <pc:docMk/>
            <pc:sldMk cId="1572287829" sldId="391"/>
            <ac:picMk id="12" creationId="{0B22530D-8998-A693-C0A9-CCAC5E448606}"/>
          </ac:picMkLst>
        </pc:picChg>
        <pc:picChg chg="del">
          <ac:chgData name="이지운" userId="d5dfea2c-d399-4941-b35a-d6891388e25d" providerId="ADAL" clId="{BDF19DDE-CBA0-487F-AFC9-B5822F28F013}" dt="2023-07-27T05:59:09.665" v="5224" actId="478"/>
          <ac:picMkLst>
            <pc:docMk/>
            <pc:sldMk cId="1572287829" sldId="391"/>
            <ac:picMk id="20" creationId="{B7D69E4C-F634-0DDB-3F7D-D25A7366C3B6}"/>
          </ac:picMkLst>
        </pc:picChg>
        <pc:picChg chg="del mod">
          <ac:chgData name="이지운" userId="d5dfea2c-d399-4941-b35a-d6891388e25d" providerId="ADAL" clId="{BDF19DDE-CBA0-487F-AFC9-B5822F28F013}" dt="2023-07-27T06:03:04.066" v="5344" actId="478"/>
          <ac:picMkLst>
            <pc:docMk/>
            <pc:sldMk cId="1572287829" sldId="391"/>
            <ac:picMk id="13316" creationId="{9053A6B7-92B5-48B6-6362-E784F8B3FADC}"/>
          </ac:picMkLst>
        </pc:picChg>
        <pc:picChg chg="add del mod">
          <ac:chgData name="이지운" userId="d5dfea2c-d399-4941-b35a-d6891388e25d" providerId="ADAL" clId="{BDF19DDE-CBA0-487F-AFC9-B5822F28F013}" dt="2023-07-27T06:03:04.066" v="5344" actId="478"/>
          <ac:picMkLst>
            <pc:docMk/>
            <pc:sldMk cId="1572287829" sldId="391"/>
            <ac:picMk id="15362" creationId="{B2CFBEA3-D6D0-C382-90CD-274FD147A418}"/>
          </ac:picMkLst>
        </pc:picChg>
        <pc:picChg chg="add del mod">
          <ac:chgData name="이지운" userId="d5dfea2c-d399-4941-b35a-d6891388e25d" providerId="ADAL" clId="{BDF19DDE-CBA0-487F-AFC9-B5822F28F013}" dt="2023-07-27T06:03:00.060" v="5343" actId="21"/>
          <ac:picMkLst>
            <pc:docMk/>
            <pc:sldMk cId="1572287829" sldId="391"/>
            <ac:picMk id="15364" creationId="{726F5D0C-DC30-6E14-74F6-9FDD3ECCB5AB}"/>
          </ac:picMkLst>
        </pc:picChg>
        <pc:picChg chg="add mod">
          <ac:chgData name="이지운" userId="d5dfea2c-d399-4941-b35a-d6891388e25d" providerId="ADAL" clId="{BDF19DDE-CBA0-487F-AFC9-B5822F28F013}" dt="2023-07-27T06:06:21.425" v="5395" actId="1076"/>
          <ac:picMkLst>
            <pc:docMk/>
            <pc:sldMk cId="1572287829" sldId="391"/>
            <ac:picMk id="15366" creationId="{02CB227E-D796-8072-779F-A89C5D24644A}"/>
          </ac:picMkLst>
        </pc:picChg>
        <pc:inkChg chg="del">
          <ac:chgData name="이지운" userId="d5dfea2c-d399-4941-b35a-d6891388e25d" providerId="ADAL" clId="{BDF19DDE-CBA0-487F-AFC9-B5822F28F013}" dt="2023-07-30T07:48:46.931" v="5979" actId="478"/>
          <ac:inkMkLst>
            <pc:docMk/>
            <pc:sldMk cId="1572287829" sldId="391"/>
            <ac:inkMk id="3" creationId="{680010AB-BF33-FAAE-434C-F351EBB45C1C}"/>
          </ac:inkMkLst>
        </pc:inkChg>
      </pc:sldChg>
      <pc:sldChg chg="add ord">
        <pc:chgData name="이지운" userId="d5dfea2c-d399-4941-b35a-d6891388e25d" providerId="ADAL" clId="{BDF19DDE-CBA0-487F-AFC9-B5822F28F013}" dt="2023-07-27T06:02:55.927" v="5339" actId="20578"/>
        <pc:sldMkLst>
          <pc:docMk/>
          <pc:sldMk cId="3108121894" sldId="392"/>
        </pc:sldMkLst>
      </pc:sldChg>
      <pc:sldChg chg="addSp delSp modSp add mod">
        <pc:chgData name="이지운" userId="d5dfea2c-d399-4941-b35a-d6891388e25d" providerId="ADAL" clId="{BDF19DDE-CBA0-487F-AFC9-B5822F28F013}" dt="2023-07-30T07:48:54.682" v="5981" actId="478"/>
        <pc:sldMkLst>
          <pc:docMk/>
          <pc:sldMk cId="43589899" sldId="393"/>
        </pc:sldMkLst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3" creationId="{59C88386-B572-AEF5-C1E1-487184AE9CA8}"/>
          </ac:spMkLst>
        </pc:spChg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8" creationId="{EDA5B8B2-061D-3F4F-C50F-339D06CCC320}"/>
          </ac:spMkLst>
        </pc:spChg>
        <pc:spChg chg="mod">
          <ac:chgData name="이지운" userId="d5dfea2c-d399-4941-b35a-d6891388e25d" providerId="ADAL" clId="{BDF19DDE-CBA0-487F-AFC9-B5822F28F013}" dt="2023-07-27T06:06:54.158" v="5453" actId="20577"/>
          <ac:spMkLst>
            <pc:docMk/>
            <pc:sldMk cId="43589899" sldId="393"/>
            <ac:spMk id="9" creationId="{C1499F97-FBE4-410F-807B-6BA8520AA736}"/>
          </ac:spMkLst>
        </pc:spChg>
        <pc:spChg chg="add del mod">
          <ac:chgData name="이지운" userId="d5dfea2c-d399-4941-b35a-d6891388e25d" providerId="ADAL" clId="{BDF19DDE-CBA0-487F-AFC9-B5822F28F013}" dt="2023-07-27T06:13:10.716" v="5464" actId="478"/>
          <ac:spMkLst>
            <pc:docMk/>
            <pc:sldMk cId="43589899" sldId="393"/>
            <ac:spMk id="10" creationId="{2DFF8420-A24F-E9BF-3FAE-853A4DCAC128}"/>
          </ac:spMkLst>
        </pc:spChg>
        <pc:spChg chg="add mod">
          <ac:chgData name="이지운" userId="d5dfea2c-d399-4941-b35a-d6891388e25d" providerId="ADAL" clId="{BDF19DDE-CBA0-487F-AFC9-B5822F28F013}" dt="2023-07-27T06:20:07.095" v="5543" actId="403"/>
          <ac:spMkLst>
            <pc:docMk/>
            <pc:sldMk cId="43589899" sldId="393"/>
            <ac:spMk id="11" creationId="{397C3645-DD81-CB86-BB12-6691FB84ECCC}"/>
          </ac:spMkLst>
        </pc:spChg>
        <pc:spChg chg="add del mod">
          <ac:chgData name="이지운" userId="d5dfea2c-d399-4941-b35a-d6891388e25d" providerId="ADAL" clId="{BDF19DDE-CBA0-487F-AFC9-B5822F28F013}" dt="2023-07-27T06:14:14.853" v="5489"/>
          <ac:spMkLst>
            <pc:docMk/>
            <pc:sldMk cId="43589899" sldId="393"/>
            <ac:spMk id="12" creationId="{539014FF-F5A1-7A63-2872-C44A260033C2}"/>
          </ac:spMkLst>
        </pc:spChg>
        <pc:spChg chg="add mod">
          <ac:chgData name="이지운" userId="d5dfea2c-d399-4941-b35a-d6891388e25d" providerId="ADAL" clId="{BDF19DDE-CBA0-487F-AFC9-B5822F28F013}" dt="2023-07-27T06:20:02.142" v="5540" actId="14100"/>
          <ac:spMkLst>
            <pc:docMk/>
            <pc:sldMk cId="43589899" sldId="393"/>
            <ac:spMk id="13" creationId="{8EAA5F0F-78EB-69A2-51B5-210D5FBFDAD8}"/>
          </ac:spMkLst>
        </pc:spChg>
        <pc:spChg chg="mod">
          <ac:chgData name="이지운" userId="d5dfea2c-d399-4941-b35a-d6891388e25d" providerId="ADAL" clId="{BDF19DDE-CBA0-487F-AFC9-B5822F28F013}" dt="2023-07-27T06:20:09.288" v="5544" actId="1076"/>
          <ac:spMkLst>
            <pc:docMk/>
            <pc:sldMk cId="43589899" sldId="393"/>
            <ac:spMk id="19" creationId="{7AD717F6-F4AF-413E-9A98-9796D5F672DF}"/>
          </ac:spMkLst>
        </pc:spChg>
        <pc:spChg chg="del mod">
          <ac:chgData name="이지운" userId="d5dfea2c-d399-4941-b35a-d6891388e25d" providerId="ADAL" clId="{BDF19DDE-CBA0-487F-AFC9-B5822F28F013}" dt="2023-07-27T06:07:13.810" v="5456" actId="478"/>
          <ac:spMkLst>
            <pc:docMk/>
            <pc:sldMk cId="43589899" sldId="393"/>
            <ac:spMk id="21" creationId="{326D7D9E-B419-73C7-2F30-434BDFAB0419}"/>
          </ac:spMkLst>
        </pc:spChg>
        <pc:picChg chg="del mod">
          <ac:chgData name="이지운" userId="d5dfea2c-d399-4941-b35a-d6891388e25d" providerId="ADAL" clId="{BDF19DDE-CBA0-487F-AFC9-B5822F28F013}" dt="2023-07-27T06:07:13.810" v="5456" actId="478"/>
          <ac:picMkLst>
            <pc:docMk/>
            <pc:sldMk cId="43589899" sldId="393"/>
            <ac:picMk id="13316" creationId="{9053A6B7-92B5-48B6-6362-E784F8B3FADC}"/>
          </ac:picMkLst>
        </pc:picChg>
        <pc:picChg chg="del mod">
          <ac:chgData name="이지운" userId="d5dfea2c-d399-4941-b35a-d6891388e25d" providerId="ADAL" clId="{BDF19DDE-CBA0-487F-AFC9-B5822F28F013}" dt="2023-07-27T06:07:13.810" v="5456" actId="478"/>
          <ac:picMkLst>
            <pc:docMk/>
            <pc:sldMk cId="43589899" sldId="393"/>
            <ac:picMk id="15362" creationId="{B2CFBEA3-D6D0-C382-90CD-274FD147A418}"/>
          </ac:picMkLst>
        </pc:picChg>
        <pc:picChg chg="add mod">
          <ac:chgData name="이지운" userId="d5dfea2c-d399-4941-b35a-d6891388e25d" providerId="ADAL" clId="{BDF19DDE-CBA0-487F-AFC9-B5822F28F013}" dt="2023-07-27T06:13:20.319" v="5467" actId="1076"/>
          <ac:picMkLst>
            <pc:docMk/>
            <pc:sldMk cId="43589899" sldId="393"/>
            <ac:picMk id="17410" creationId="{D7A816B3-1F70-B5E2-F68A-C8F8D2F85065}"/>
          </ac:picMkLst>
        </pc:picChg>
        <pc:inkChg chg="del">
          <ac:chgData name="이지운" userId="d5dfea2c-d399-4941-b35a-d6891388e25d" providerId="ADAL" clId="{BDF19DDE-CBA0-487F-AFC9-B5822F28F013}" dt="2023-07-30T07:48:54.682" v="5981" actId="478"/>
          <ac:inkMkLst>
            <pc:docMk/>
            <pc:sldMk cId="43589899" sldId="393"/>
            <ac:inkMk id="3" creationId="{152EF53B-10DD-8E07-42DF-36A9AB89BA61}"/>
          </ac:inkMkLst>
        </pc:inkChg>
      </pc:sldChg>
      <pc:sldChg chg="addSp delSp modSp add mod ord">
        <pc:chgData name="이지운" userId="d5dfea2c-d399-4941-b35a-d6891388e25d" providerId="ADAL" clId="{BDF19DDE-CBA0-487F-AFC9-B5822F28F013}" dt="2023-07-30T07:48:57.741" v="5982" actId="478"/>
        <pc:sldMkLst>
          <pc:docMk/>
          <pc:sldMk cId="2878752585" sldId="394"/>
        </pc:sldMkLst>
        <pc:spChg chg="add mod">
          <ac:chgData name="이지운" userId="d5dfea2c-d399-4941-b35a-d6891388e25d" providerId="ADAL" clId="{BDF19DDE-CBA0-487F-AFC9-B5822F28F013}" dt="2023-07-27T06:22:02.168" v="5644" actId="1076"/>
          <ac:spMkLst>
            <pc:docMk/>
            <pc:sldMk cId="2878752585" sldId="394"/>
            <ac:spMk id="3" creationId="{3C663095-DD5C-CD0A-8A10-329DF5446CB8}"/>
          </ac:spMkLst>
        </pc:spChg>
        <pc:spChg chg="add del mod">
          <ac:chgData name="이지운" userId="d5dfea2c-d399-4941-b35a-d6891388e25d" providerId="ADAL" clId="{BDF19DDE-CBA0-487F-AFC9-B5822F28F013}" dt="2023-07-27T06:21:44.794" v="5628"/>
          <ac:spMkLst>
            <pc:docMk/>
            <pc:sldMk cId="2878752585" sldId="394"/>
            <ac:spMk id="8" creationId="{7B344F5C-AC7C-A7B2-DAF2-9B94C9C33278}"/>
          </ac:spMkLst>
        </pc:spChg>
        <pc:spChg chg="add mod">
          <ac:chgData name="이지운" userId="d5dfea2c-d399-4941-b35a-d6891388e25d" providerId="ADAL" clId="{BDF19DDE-CBA0-487F-AFC9-B5822F28F013}" dt="2023-07-27T06:41:14.399" v="5721" actId="1076"/>
          <ac:spMkLst>
            <pc:docMk/>
            <pc:sldMk cId="2878752585" sldId="394"/>
            <ac:spMk id="10" creationId="{7AA68E66-5C15-D5E2-3F6A-BBF416422777}"/>
          </ac:spMkLst>
        </pc:spChg>
        <pc:spChg chg="mod">
          <ac:chgData name="이지운" userId="d5dfea2c-d399-4941-b35a-d6891388e25d" providerId="ADAL" clId="{BDF19DDE-CBA0-487F-AFC9-B5822F28F013}" dt="2023-07-27T06:20:39.764" v="5556" actId="1076"/>
          <ac:spMkLst>
            <pc:docMk/>
            <pc:sldMk cId="2878752585" sldId="394"/>
            <ac:spMk id="11" creationId="{397C3645-DD81-CB86-BB12-6691FB84ECCC}"/>
          </ac:spMkLst>
        </pc:spChg>
        <pc:spChg chg="mod">
          <ac:chgData name="이지운" userId="d5dfea2c-d399-4941-b35a-d6891388e25d" providerId="ADAL" clId="{BDF19DDE-CBA0-487F-AFC9-B5822F28F013}" dt="2023-07-27T06:46:42.191" v="5859" actId="1076"/>
          <ac:spMkLst>
            <pc:docMk/>
            <pc:sldMk cId="2878752585" sldId="394"/>
            <ac:spMk id="13" creationId="{8EAA5F0F-78EB-69A2-51B5-210D5FBFDAD8}"/>
          </ac:spMkLst>
        </pc:spChg>
        <pc:spChg chg="add mod">
          <ac:chgData name="이지운" userId="d5dfea2c-d399-4941-b35a-d6891388e25d" providerId="ADAL" clId="{BDF19DDE-CBA0-487F-AFC9-B5822F28F013}" dt="2023-07-27T06:40:53.237" v="5716" actId="1076"/>
          <ac:spMkLst>
            <pc:docMk/>
            <pc:sldMk cId="2878752585" sldId="394"/>
            <ac:spMk id="14" creationId="{E6B03CEA-D999-2766-544F-348578003444}"/>
          </ac:spMkLst>
        </pc:spChg>
        <pc:spChg chg="add mod">
          <ac:chgData name="이지운" userId="d5dfea2c-d399-4941-b35a-d6891388e25d" providerId="ADAL" clId="{BDF19DDE-CBA0-487F-AFC9-B5822F28F013}" dt="2023-07-30T07:46:18.398" v="5937" actId="20577"/>
          <ac:spMkLst>
            <pc:docMk/>
            <pc:sldMk cId="2878752585" sldId="394"/>
            <ac:spMk id="15" creationId="{B592C033-9412-40CD-AC8C-A49D3EEF1891}"/>
          </ac:spMkLst>
        </pc:spChg>
        <pc:spChg chg="add mod">
          <ac:chgData name="이지운" userId="d5dfea2c-d399-4941-b35a-d6891388e25d" providerId="ADAL" clId="{BDF19DDE-CBA0-487F-AFC9-B5822F28F013}" dt="2023-07-27T06:44:10.667" v="5792" actId="120"/>
          <ac:spMkLst>
            <pc:docMk/>
            <pc:sldMk cId="2878752585" sldId="394"/>
            <ac:spMk id="16" creationId="{BCAC02C4-1E1C-764D-373E-F9800E551F39}"/>
          </ac:spMkLst>
        </pc:spChg>
        <pc:spChg chg="add mod">
          <ac:chgData name="이지운" userId="d5dfea2c-d399-4941-b35a-d6891388e25d" providerId="ADAL" clId="{BDF19DDE-CBA0-487F-AFC9-B5822F28F013}" dt="2023-07-30T07:46:37.873" v="5941" actId="20577"/>
          <ac:spMkLst>
            <pc:docMk/>
            <pc:sldMk cId="2878752585" sldId="394"/>
            <ac:spMk id="17" creationId="{CDEDFC83-6FEF-DD20-281D-BF2B53B9340D}"/>
          </ac:spMkLst>
        </pc:spChg>
        <pc:spChg chg="mod ord">
          <ac:chgData name="이지운" userId="d5dfea2c-d399-4941-b35a-d6891388e25d" providerId="ADAL" clId="{BDF19DDE-CBA0-487F-AFC9-B5822F28F013}" dt="2023-07-27T06:46:37.389" v="5858" actId="1076"/>
          <ac:spMkLst>
            <pc:docMk/>
            <pc:sldMk cId="2878752585" sldId="394"/>
            <ac:spMk id="19" creationId="{7AD717F6-F4AF-413E-9A98-9796D5F672DF}"/>
          </ac:spMkLst>
        </pc:spChg>
        <pc:picChg chg="del mod">
          <ac:chgData name="이지운" userId="d5dfea2c-d399-4941-b35a-d6891388e25d" providerId="ADAL" clId="{BDF19DDE-CBA0-487F-AFC9-B5822F28F013}" dt="2023-07-27T06:40:43.284" v="5711" actId="478"/>
          <ac:picMkLst>
            <pc:docMk/>
            <pc:sldMk cId="2878752585" sldId="394"/>
            <ac:picMk id="17410" creationId="{D7A816B3-1F70-B5E2-F68A-C8F8D2F85065}"/>
          </ac:picMkLst>
        </pc:picChg>
        <pc:inkChg chg="add del">
          <ac:chgData name="이지운" userId="d5dfea2c-d399-4941-b35a-d6891388e25d" providerId="ADAL" clId="{BDF19DDE-CBA0-487F-AFC9-B5822F28F013}" dt="2023-07-30T07:46:16.958" v="5936" actId="21"/>
          <ac:inkMkLst>
            <pc:docMk/>
            <pc:sldMk cId="2878752585" sldId="394"/>
            <ac:inkMk id="8" creationId="{EEFDA51F-CC93-EC1A-9C5B-72378074D2DD}"/>
          </ac:inkMkLst>
        </pc:inkChg>
        <pc:inkChg chg="add del mod">
          <ac:chgData name="이지운" userId="d5dfea2c-d399-4941-b35a-d6891388e25d" providerId="ADAL" clId="{BDF19DDE-CBA0-487F-AFC9-B5822F28F013}" dt="2023-07-30T07:46:36.146" v="5939" actId="21"/>
          <ac:inkMkLst>
            <pc:docMk/>
            <pc:sldMk cId="2878752585" sldId="394"/>
            <ac:inkMk id="12" creationId="{00946D7C-67BB-2F95-9AE5-BAB3BC41B53A}"/>
          </ac:inkMkLst>
        </pc:inkChg>
        <pc:inkChg chg="add del mod">
          <ac:chgData name="이지운" userId="d5dfea2c-d399-4941-b35a-d6891388e25d" providerId="ADAL" clId="{BDF19DDE-CBA0-487F-AFC9-B5822F28F013}" dt="2023-07-30T07:48:57.741" v="5982" actId="478"/>
          <ac:inkMkLst>
            <pc:docMk/>
            <pc:sldMk cId="2878752585" sldId="394"/>
            <ac:inkMk id="18" creationId="{6B386394-CB74-C326-EAEE-BECD5D83E66B}"/>
          </ac:inkMkLst>
        </pc:inkChg>
      </pc:sldChg>
      <pc:sldChg chg="addSp modSp add del mod">
        <pc:chgData name="이지운" userId="d5dfea2c-d399-4941-b35a-d6891388e25d" providerId="ADAL" clId="{BDF19DDE-CBA0-487F-AFC9-B5822F28F013}" dt="2023-07-27T06:41:05.551" v="5719" actId="47"/>
        <pc:sldMkLst>
          <pc:docMk/>
          <pc:sldMk cId="1110310639" sldId="395"/>
        </pc:sldMkLst>
        <pc:spChg chg="add mod">
          <ac:chgData name="이지운" userId="d5dfea2c-d399-4941-b35a-d6891388e25d" providerId="ADAL" clId="{BDF19DDE-CBA0-487F-AFC9-B5822F28F013}" dt="2023-07-27T06:40:57.408" v="5717" actId="1076"/>
          <ac:spMkLst>
            <pc:docMk/>
            <pc:sldMk cId="1110310639" sldId="395"/>
            <ac:spMk id="8" creationId="{C0370CE8-A458-F60B-C742-94FD2C270F6D}"/>
          </ac:spMkLst>
        </pc:spChg>
        <pc:spChg chg="mod">
          <ac:chgData name="이지운" userId="d5dfea2c-d399-4941-b35a-d6891388e25d" providerId="ADAL" clId="{BDF19DDE-CBA0-487F-AFC9-B5822F28F013}" dt="2023-07-27T06:39:10.922" v="5686" actId="1076"/>
          <ac:spMkLst>
            <pc:docMk/>
            <pc:sldMk cId="1110310639" sldId="395"/>
            <ac:spMk id="10" creationId="{7AA68E66-5C15-D5E2-3F6A-BBF416422777}"/>
          </ac:spMkLst>
        </pc:spChg>
      </pc:sldChg>
      <pc:sldChg chg="delSp modSp add mod">
        <pc:chgData name="이지운" userId="d5dfea2c-d399-4941-b35a-d6891388e25d" providerId="ADAL" clId="{BDF19DDE-CBA0-487F-AFC9-B5822F28F013}" dt="2023-07-30T07:49:03.081" v="5983" actId="478"/>
        <pc:sldMkLst>
          <pc:docMk/>
          <pc:sldMk cId="297506928" sldId="396"/>
        </pc:sldMkLst>
        <pc:spChg chg="mod">
          <ac:chgData name="이지운" userId="d5dfea2c-d399-4941-b35a-d6891388e25d" providerId="ADAL" clId="{BDF19DDE-CBA0-487F-AFC9-B5822F28F013}" dt="2023-07-27T06:48:43.088" v="5928" actId="20577"/>
          <ac:spMkLst>
            <pc:docMk/>
            <pc:sldMk cId="297506928" sldId="396"/>
            <ac:spMk id="10" creationId="{7AA68E66-5C15-D5E2-3F6A-BBF416422777}"/>
          </ac:spMkLst>
        </pc:spChg>
        <pc:spChg chg="mod">
          <ac:chgData name="이지운" userId="d5dfea2c-d399-4941-b35a-d6891388e25d" providerId="ADAL" clId="{BDF19DDE-CBA0-487F-AFC9-B5822F28F013}" dt="2023-07-27T06:48:28.095" v="5906" actId="1076"/>
          <ac:spMkLst>
            <pc:docMk/>
            <pc:sldMk cId="297506928" sldId="396"/>
            <ac:spMk id="19" creationId="{7AD717F6-F4AF-413E-9A98-9796D5F672DF}"/>
          </ac:spMkLst>
        </pc:spChg>
        <pc:inkChg chg="del">
          <ac:chgData name="이지운" userId="d5dfea2c-d399-4941-b35a-d6891388e25d" providerId="ADAL" clId="{BDF19DDE-CBA0-487F-AFC9-B5822F28F013}" dt="2023-07-30T07:49:03.081" v="5983" actId="478"/>
          <ac:inkMkLst>
            <pc:docMk/>
            <pc:sldMk cId="297506928" sldId="396"/>
            <ac:inkMk id="8" creationId="{7D4DC8FD-8326-5DEB-4171-B7E205BC5FF1}"/>
          </ac:inkMkLst>
        </pc:inkChg>
      </pc:sldChg>
      <pc:sldChg chg="add del">
        <pc:chgData name="이지운" userId="d5dfea2c-d399-4941-b35a-d6891388e25d" providerId="ADAL" clId="{BDF19DDE-CBA0-487F-AFC9-B5822F28F013}" dt="2023-07-27T07:05:10.580" v="5929" actId="47"/>
        <pc:sldMkLst>
          <pc:docMk/>
          <pc:sldMk cId="1242059215" sldId="397"/>
        </pc:sldMkLst>
      </pc:sldChg>
    </pc:docChg>
  </pc:docChgLst>
  <pc:docChgLst>
    <pc:chgData name="이지운" userId="d5dfea2c-d399-4941-b35a-d6891388e25d" providerId="ADAL" clId="{9E7D40E0-A552-411E-9EC2-533CF421A304}"/>
    <pc:docChg chg="undo custSel addSld delSld modSld sldOrd">
      <pc:chgData name="이지운" userId="d5dfea2c-d399-4941-b35a-d6891388e25d" providerId="ADAL" clId="{9E7D40E0-A552-411E-9EC2-533CF421A304}" dt="2023-07-20T09:36:11.826" v="815" actId="20577"/>
      <pc:docMkLst>
        <pc:docMk/>
      </pc:docMkLst>
      <pc:sldChg chg="modSp mod">
        <pc:chgData name="이지운" userId="d5dfea2c-d399-4941-b35a-d6891388e25d" providerId="ADAL" clId="{9E7D40E0-A552-411E-9EC2-533CF421A304}" dt="2023-07-20T06:22:01.994" v="47" actId="20577"/>
        <pc:sldMkLst>
          <pc:docMk/>
          <pc:sldMk cId="1529420644" sldId="256"/>
        </pc:sldMkLst>
        <pc:spChg chg="mod">
          <ac:chgData name="이지운" userId="d5dfea2c-d399-4941-b35a-d6891388e25d" providerId="ADAL" clId="{9E7D40E0-A552-411E-9EC2-533CF421A304}" dt="2023-07-20T06:22:01.994" v="47" actId="20577"/>
          <ac:spMkLst>
            <pc:docMk/>
            <pc:sldMk cId="1529420644" sldId="256"/>
            <ac:spMk id="140" creationId="{CF9935BE-64EA-4EFF-B062-699B76070489}"/>
          </ac:spMkLst>
        </pc:spChg>
        <pc:spChg chg="mod">
          <ac:chgData name="이지운" userId="d5dfea2c-d399-4941-b35a-d6891388e25d" providerId="ADAL" clId="{9E7D40E0-A552-411E-9EC2-533CF421A304}" dt="2023-07-20T06:21:48.414" v="23" actId="20577"/>
          <ac:spMkLst>
            <pc:docMk/>
            <pc:sldMk cId="1529420644" sldId="256"/>
            <ac:spMk id="141" creationId="{D7479425-3DD4-4F1D-B16A-731B88E21D3A}"/>
          </ac:spMkLst>
        </pc:spChg>
      </pc:sldChg>
      <pc:sldChg chg="addSp delSp modSp mod">
        <pc:chgData name="이지운" userId="d5dfea2c-d399-4941-b35a-d6891388e25d" providerId="ADAL" clId="{9E7D40E0-A552-411E-9EC2-533CF421A304}" dt="2023-07-20T07:01:06.300" v="785" actId="20577"/>
        <pc:sldMkLst>
          <pc:docMk/>
          <pc:sldMk cId="1510290639" sldId="288"/>
        </pc:sldMkLst>
        <pc:spChg chg="del mod">
          <ac:chgData name="이지운" userId="d5dfea2c-d399-4941-b35a-d6891388e25d" providerId="ADAL" clId="{9E7D40E0-A552-411E-9EC2-533CF421A304}" dt="2023-07-20T06:56:44.281" v="578" actId="478"/>
          <ac:spMkLst>
            <pc:docMk/>
            <pc:sldMk cId="1510290639" sldId="288"/>
            <ac:spMk id="2" creationId="{A52BFE83-1D63-4A91-9B98-CF9AC303855C}"/>
          </ac:spMkLst>
        </pc:spChg>
        <pc:spChg chg="del">
          <ac:chgData name="이지운" userId="d5dfea2c-d399-4941-b35a-d6891388e25d" providerId="ADAL" clId="{9E7D40E0-A552-411E-9EC2-533CF421A304}" dt="2023-07-20T06:55:35.902" v="556" actId="478"/>
          <ac:spMkLst>
            <pc:docMk/>
            <pc:sldMk cId="1510290639" sldId="288"/>
            <ac:spMk id="3" creationId="{7E6FBD57-50D1-4D60-9A59-CE9045BE0A76}"/>
          </ac:spMkLst>
        </pc:spChg>
        <pc:spChg chg="add mod">
          <ac:chgData name="이지운" userId="d5dfea2c-d399-4941-b35a-d6891388e25d" providerId="ADAL" clId="{9E7D40E0-A552-411E-9EC2-533CF421A304}" dt="2023-07-20T06:57:59.987" v="612" actId="1076"/>
          <ac:spMkLst>
            <pc:docMk/>
            <pc:sldMk cId="1510290639" sldId="288"/>
            <ac:spMk id="8" creationId="{A5F32B7B-F49B-C5E3-ED46-B3F5BC7264FE}"/>
          </ac:spMkLst>
        </pc:spChg>
        <pc:spChg chg="mod">
          <ac:chgData name="이지운" userId="d5dfea2c-d399-4941-b35a-d6891388e25d" providerId="ADAL" clId="{9E7D40E0-A552-411E-9EC2-533CF421A304}" dt="2023-07-20T06:55:31.838" v="555" actId="20577"/>
          <ac:spMkLst>
            <pc:docMk/>
            <pc:sldMk cId="1510290639" sldId="288"/>
            <ac:spMk id="9" creationId="{C1499F97-FBE4-410F-807B-6BA8520AA736}"/>
          </ac:spMkLst>
        </pc:spChg>
        <pc:spChg chg="add mod">
          <ac:chgData name="이지운" userId="d5dfea2c-d399-4941-b35a-d6891388e25d" providerId="ADAL" clId="{9E7D40E0-A552-411E-9EC2-533CF421A304}" dt="2023-07-20T07:01:06.300" v="785" actId="20577"/>
          <ac:spMkLst>
            <pc:docMk/>
            <pc:sldMk cId="1510290639" sldId="288"/>
            <ac:spMk id="10" creationId="{42BD9F05-DB8A-E13A-F423-2FD4D28F8D1D}"/>
          </ac:spMkLst>
        </pc:spChg>
        <pc:spChg chg="add mod">
          <ac:chgData name="이지운" userId="d5dfea2c-d399-4941-b35a-d6891388e25d" providerId="ADAL" clId="{9E7D40E0-A552-411E-9EC2-533CF421A304}" dt="2023-07-20T07:00:31.872" v="752" actId="1076"/>
          <ac:spMkLst>
            <pc:docMk/>
            <pc:sldMk cId="1510290639" sldId="288"/>
            <ac:spMk id="13" creationId="{8C0F05F0-6F72-4EA7-E74D-7C8C9B092A43}"/>
          </ac:spMkLst>
        </pc:spChg>
        <pc:spChg chg="add mod">
          <ac:chgData name="이지운" userId="d5dfea2c-d399-4941-b35a-d6891388e25d" providerId="ADAL" clId="{9E7D40E0-A552-411E-9EC2-533CF421A304}" dt="2023-07-20T07:00:22.085" v="751" actId="2711"/>
          <ac:spMkLst>
            <pc:docMk/>
            <pc:sldMk cId="1510290639" sldId="288"/>
            <ac:spMk id="14" creationId="{874C4D55-6728-FF59-65EF-FADE1CFDE5B7}"/>
          </ac:spMkLst>
        </pc:spChg>
        <pc:spChg chg="add mod">
          <ac:chgData name="이지운" userId="d5dfea2c-d399-4941-b35a-d6891388e25d" providerId="ADAL" clId="{9E7D40E0-A552-411E-9EC2-533CF421A304}" dt="2023-07-20T07:00:57.752" v="784" actId="2711"/>
          <ac:spMkLst>
            <pc:docMk/>
            <pc:sldMk cId="1510290639" sldId="288"/>
            <ac:spMk id="15" creationId="{8CB6504C-F870-D0B4-E219-446AD41DAEB9}"/>
          </ac:spMkLst>
        </pc:spChg>
        <pc:grpChg chg="add mod">
          <ac:chgData name="이지운" userId="d5dfea2c-d399-4941-b35a-d6891388e25d" providerId="ADAL" clId="{9E7D40E0-A552-411E-9EC2-533CF421A304}" dt="2023-07-20T06:58:03.267" v="613" actId="1076"/>
          <ac:grpSpMkLst>
            <pc:docMk/>
            <pc:sldMk cId="1510290639" sldId="288"/>
            <ac:grpSpMk id="11" creationId="{5D83B7A5-7AE2-882B-B3A1-88AB20A9F578}"/>
          </ac:grpSpMkLst>
        </pc:grpChg>
        <pc:grpChg chg="add mod">
          <ac:chgData name="이지운" userId="d5dfea2c-d399-4941-b35a-d6891388e25d" providerId="ADAL" clId="{9E7D40E0-A552-411E-9EC2-533CF421A304}" dt="2023-07-20T06:57:59.987" v="612" actId="1076"/>
          <ac:grpSpMkLst>
            <pc:docMk/>
            <pc:sldMk cId="1510290639" sldId="288"/>
            <ac:grpSpMk id="12" creationId="{1B16364F-3A13-6444-E0BE-A2FC999E1DDD}"/>
          </ac:grpSpMkLst>
        </pc:grpChg>
        <pc:picChg chg="add del mod">
          <ac:chgData name="이지운" userId="d5dfea2c-d399-4941-b35a-d6891388e25d" providerId="ADAL" clId="{9E7D40E0-A552-411E-9EC2-533CF421A304}" dt="2023-07-20T06:57:16.781" v="584" actId="478"/>
          <ac:picMkLst>
            <pc:docMk/>
            <pc:sldMk cId="1510290639" sldId="288"/>
            <ac:picMk id="9218" creationId="{4F5E9486-AD98-84C1-BC56-57D3A52FBBB9}"/>
          </ac:picMkLst>
        </pc:picChg>
        <pc:picChg chg="add mod">
          <ac:chgData name="이지운" userId="d5dfea2c-d399-4941-b35a-d6891388e25d" providerId="ADAL" clId="{9E7D40E0-A552-411E-9EC2-533CF421A304}" dt="2023-07-20T06:58:03.267" v="613" actId="1076"/>
          <ac:picMkLst>
            <pc:docMk/>
            <pc:sldMk cId="1510290639" sldId="288"/>
            <ac:picMk id="9220" creationId="{70AC7D8C-E117-1AB7-602C-E0FBCDFCE8AB}"/>
          </ac:picMkLst>
        </pc:picChg>
        <pc:picChg chg="add mod">
          <ac:chgData name="이지운" userId="d5dfea2c-d399-4941-b35a-d6891388e25d" providerId="ADAL" clId="{9E7D40E0-A552-411E-9EC2-533CF421A304}" dt="2023-07-20T06:57:59.987" v="612" actId="1076"/>
          <ac:picMkLst>
            <pc:docMk/>
            <pc:sldMk cId="1510290639" sldId="288"/>
            <ac:picMk id="9222" creationId="{576F671B-E2C6-40CB-9D05-7718F48F6F88}"/>
          </ac:picMkLst>
        </pc:picChg>
      </pc:sldChg>
      <pc:sldChg chg="del">
        <pc:chgData name="이지운" userId="d5dfea2c-d399-4941-b35a-d6891388e25d" providerId="ADAL" clId="{9E7D40E0-A552-411E-9EC2-533CF421A304}" dt="2023-07-20T06:32:17.842" v="80" actId="47"/>
        <pc:sldMkLst>
          <pc:docMk/>
          <pc:sldMk cId="2132812199" sldId="303"/>
        </pc:sldMkLst>
      </pc:sldChg>
      <pc:sldChg chg="modSp mod">
        <pc:chgData name="이지운" userId="d5dfea2c-d399-4941-b35a-d6891388e25d" providerId="ADAL" clId="{9E7D40E0-A552-411E-9EC2-533CF421A304}" dt="2023-07-20T09:36:11.826" v="815" actId="20577"/>
        <pc:sldMkLst>
          <pc:docMk/>
          <pc:sldMk cId="3377185830" sldId="310"/>
        </pc:sldMkLst>
        <pc:graphicFrameChg chg="mod modGraphic">
          <ac:chgData name="이지운" userId="d5dfea2c-d399-4941-b35a-d6891388e25d" providerId="ADAL" clId="{9E7D40E0-A552-411E-9EC2-533CF421A304}" dt="2023-07-20T09:36:11.826" v="815" actId="20577"/>
          <ac:graphicFrameMkLst>
            <pc:docMk/>
            <pc:sldMk cId="3377185830" sldId="310"/>
            <ac:graphicFrameMk id="11" creationId="{FB34E3E1-5750-D654-98EC-710E85E92022}"/>
          </ac:graphicFrameMkLst>
        </pc:graphicFrameChg>
      </pc:sldChg>
      <pc:sldChg chg="modSp mod">
        <pc:chgData name="이지운" userId="d5dfea2c-d399-4941-b35a-d6891388e25d" providerId="ADAL" clId="{9E7D40E0-A552-411E-9EC2-533CF421A304}" dt="2023-07-20T09:36:07.226" v="813" actId="21"/>
        <pc:sldMkLst>
          <pc:docMk/>
          <pc:sldMk cId="1512378710" sldId="311"/>
        </pc:sldMkLst>
        <pc:spChg chg="mod">
          <ac:chgData name="이지운" userId="d5dfea2c-d399-4941-b35a-d6891388e25d" providerId="ADAL" clId="{9E7D40E0-A552-411E-9EC2-533CF421A304}" dt="2023-07-20T09:36:07.226" v="813" actId="21"/>
          <ac:spMkLst>
            <pc:docMk/>
            <pc:sldMk cId="1512378710" sldId="311"/>
            <ac:spMk id="8" creationId="{10A5E041-113F-F954-50CB-F424932AC082}"/>
          </ac:spMkLst>
        </pc:spChg>
      </pc:sldChg>
      <pc:sldChg chg="addSp delSp modSp add mod">
        <pc:chgData name="이지운" userId="d5dfea2c-d399-4941-b35a-d6891388e25d" providerId="ADAL" clId="{9E7D40E0-A552-411E-9EC2-533CF421A304}" dt="2023-07-20T06:29:18.405" v="78" actId="20577"/>
        <pc:sldMkLst>
          <pc:docMk/>
          <pc:sldMk cId="1295375516" sldId="323"/>
        </pc:sldMkLst>
        <pc:spChg chg="del">
          <ac:chgData name="이지운" userId="d5dfea2c-d399-4941-b35a-d6891388e25d" providerId="ADAL" clId="{9E7D40E0-A552-411E-9EC2-533CF421A304}" dt="2023-07-20T06:29:09.476" v="54" actId="478"/>
          <ac:spMkLst>
            <pc:docMk/>
            <pc:sldMk cId="1295375516" sldId="323"/>
            <ac:spMk id="3" creationId="{345D1805-8543-2E1E-8F6E-C41E14D943CC}"/>
          </ac:spMkLst>
        </pc:spChg>
        <pc:spChg chg="mod">
          <ac:chgData name="이지운" userId="d5dfea2c-d399-4941-b35a-d6891388e25d" providerId="ADAL" clId="{9E7D40E0-A552-411E-9EC2-533CF421A304}" dt="2023-07-20T06:29:18.405" v="78" actId="20577"/>
          <ac:spMkLst>
            <pc:docMk/>
            <pc:sldMk cId="1295375516" sldId="323"/>
            <ac:spMk id="4" creationId="{7897DD6C-896D-E5D0-70E2-68CAD0A281C3}"/>
          </ac:spMkLst>
        </pc:spChg>
        <pc:spChg chg="del">
          <ac:chgData name="이지운" userId="d5dfea2c-d399-4941-b35a-d6891388e25d" providerId="ADAL" clId="{9E7D40E0-A552-411E-9EC2-533CF421A304}" dt="2023-07-20T06:29:06.551" v="52" actId="478"/>
          <ac:spMkLst>
            <pc:docMk/>
            <pc:sldMk cId="1295375516" sldId="323"/>
            <ac:spMk id="10" creationId="{0C7C68ED-84B0-90A9-7C2C-FA0C0E155B89}"/>
          </ac:spMkLst>
        </pc:spChg>
        <pc:picChg chg="add mod">
          <ac:chgData name="이지운" userId="d5dfea2c-d399-4941-b35a-d6891388e25d" providerId="ADAL" clId="{9E7D40E0-A552-411E-9EC2-533CF421A304}" dt="2023-07-20T06:29:06.795" v="53"/>
          <ac:picMkLst>
            <pc:docMk/>
            <pc:sldMk cId="1295375516" sldId="323"/>
            <ac:picMk id="8" creationId="{D96DF81D-FF5B-6EAA-FE05-F8BEE2EECB9F}"/>
          </ac:picMkLst>
        </pc:picChg>
        <pc:picChg chg="del">
          <ac:chgData name="이지운" userId="d5dfea2c-d399-4941-b35a-d6891388e25d" providerId="ADAL" clId="{9E7D40E0-A552-411E-9EC2-533CF421A304}" dt="2023-07-20T06:29:04.680" v="51" actId="478"/>
          <ac:picMkLst>
            <pc:docMk/>
            <pc:sldMk cId="1295375516" sldId="323"/>
            <ac:picMk id="10242" creationId="{48FD0077-8CDC-DA83-1378-F15992D744C6}"/>
          </ac:picMkLst>
        </pc:picChg>
      </pc:sldChg>
      <pc:sldChg chg="add del">
        <pc:chgData name="이지운" userId="d5dfea2c-d399-4941-b35a-d6891388e25d" providerId="ADAL" clId="{9E7D40E0-A552-411E-9EC2-533CF421A304}" dt="2023-07-20T06:27:38.720" v="49"/>
        <pc:sldMkLst>
          <pc:docMk/>
          <pc:sldMk cId="3841089154" sldId="323"/>
        </pc:sldMkLst>
      </pc:sldChg>
      <pc:sldChg chg="addSp delSp modSp add mod">
        <pc:chgData name="이지운" userId="d5dfea2c-d399-4941-b35a-d6891388e25d" providerId="ADAL" clId="{9E7D40E0-A552-411E-9EC2-533CF421A304}" dt="2023-07-20T06:37:30.346" v="103" actId="1076"/>
        <pc:sldMkLst>
          <pc:docMk/>
          <pc:sldMk cId="2638462548" sldId="324"/>
        </pc:sldMkLst>
        <pc:spChg chg="mod">
          <ac:chgData name="이지운" userId="d5dfea2c-d399-4941-b35a-d6891388e25d" providerId="ADAL" clId="{9E7D40E0-A552-411E-9EC2-533CF421A304}" dt="2023-07-20T06:32:25.134" v="92" actId="20577"/>
          <ac:spMkLst>
            <pc:docMk/>
            <pc:sldMk cId="2638462548" sldId="324"/>
            <ac:spMk id="4" creationId="{7897DD6C-896D-E5D0-70E2-68CAD0A281C3}"/>
          </ac:spMkLst>
        </pc:spChg>
        <pc:spChg chg="del">
          <ac:chgData name="이지운" userId="d5dfea2c-d399-4941-b35a-d6891388e25d" providerId="ADAL" clId="{9E7D40E0-A552-411E-9EC2-533CF421A304}" dt="2023-07-20T06:32:33.532" v="97" actId="478"/>
          <ac:spMkLst>
            <pc:docMk/>
            <pc:sldMk cId="2638462548" sldId="324"/>
            <ac:spMk id="10" creationId="{1E586210-2D10-C111-1B6C-9A5DCAB4A0E6}"/>
          </ac:spMkLst>
        </pc:spChg>
        <pc:spChg chg="del">
          <ac:chgData name="이지운" userId="d5dfea2c-d399-4941-b35a-d6891388e25d" providerId="ADAL" clId="{9E7D40E0-A552-411E-9EC2-533CF421A304}" dt="2023-07-20T06:32:30.263" v="95" actId="478"/>
          <ac:spMkLst>
            <pc:docMk/>
            <pc:sldMk cId="2638462548" sldId="324"/>
            <ac:spMk id="14" creationId="{F3FFD07A-4AC2-BF9A-058E-82EE9488C36C}"/>
          </ac:spMkLst>
        </pc:spChg>
        <pc:spChg chg="del">
          <ac:chgData name="이지운" userId="d5dfea2c-d399-4941-b35a-d6891388e25d" providerId="ADAL" clId="{9E7D40E0-A552-411E-9EC2-533CF421A304}" dt="2023-07-20T06:32:31.747" v="96" actId="478"/>
          <ac:spMkLst>
            <pc:docMk/>
            <pc:sldMk cId="2638462548" sldId="324"/>
            <ac:spMk id="15" creationId="{04F995D1-D056-918C-C942-2B8DF537B253}"/>
          </ac:spMkLst>
        </pc:spChg>
        <pc:picChg chg="del">
          <ac:chgData name="이지운" userId="d5dfea2c-d399-4941-b35a-d6891388e25d" providerId="ADAL" clId="{9E7D40E0-A552-411E-9EC2-533CF421A304}" dt="2023-07-20T06:32:26.953" v="93" actId="478"/>
          <ac:picMkLst>
            <pc:docMk/>
            <pc:sldMk cId="2638462548" sldId="324"/>
            <ac:picMk id="8" creationId="{B0EF2405-C283-6695-C84F-1D5CB2EA4B37}"/>
          </ac:picMkLst>
        </pc:picChg>
        <pc:picChg chg="del">
          <ac:chgData name="이지운" userId="d5dfea2c-d399-4941-b35a-d6891388e25d" providerId="ADAL" clId="{9E7D40E0-A552-411E-9EC2-533CF421A304}" dt="2023-07-20T06:32:28.447" v="94" actId="478"/>
          <ac:picMkLst>
            <pc:docMk/>
            <pc:sldMk cId="2638462548" sldId="324"/>
            <ac:picMk id="13" creationId="{22538959-997A-D0BB-65C3-97512CD438DA}"/>
          </ac:picMkLst>
        </pc:picChg>
        <pc:picChg chg="add mod">
          <ac:chgData name="이지운" userId="d5dfea2c-d399-4941-b35a-d6891388e25d" providerId="ADAL" clId="{9E7D40E0-A552-411E-9EC2-533CF421A304}" dt="2023-07-20T06:37:30.346" v="103" actId="1076"/>
          <ac:picMkLst>
            <pc:docMk/>
            <pc:sldMk cId="2638462548" sldId="324"/>
            <ac:picMk id="1026" creationId="{325AB43F-365A-181F-5D08-110E306ADBD3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39:43.984" v="128" actId="478"/>
        <pc:sldMkLst>
          <pc:docMk/>
          <pc:sldMk cId="1237031241" sldId="325"/>
        </pc:sldMkLst>
        <pc:picChg chg="del">
          <ac:chgData name="이지운" userId="d5dfea2c-d399-4941-b35a-d6891388e25d" providerId="ADAL" clId="{9E7D40E0-A552-411E-9EC2-533CF421A304}" dt="2023-07-20T06:37:34.367" v="105" actId="478"/>
          <ac:picMkLst>
            <pc:docMk/>
            <pc:sldMk cId="1237031241" sldId="325"/>
            <ac:picMk id="1026" creationId="{325AB43F-365A-181F-5D08-110E306ADBD3}"/>
          </ac:picMkLst>
        </pc:picChg>
        <pc:picChg chg="add del mod">
          <ac:chgData name="이지운" userId="d5dfea2c-d399-4941-b35a-d6891388e25d" providerId="ADAL" clId="{9E7D40E0-A552-411E-9EC2-533CF421A304}" dt="2023-07-20T06:39:43.984" v="128" actId="478"/>
          <ac:picMkLst>
            <pc:docMk/>
            <pc:sldMk cId="1237031241" sldId="325"/>
            <ac:picMk id="2050" creationId="{4C548210-3F1A-4CE0-DE7C-1504001477ED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38:02.086" v="113" actId="1076"/>
        <pc:sldMkLst>
          <pc:docMk/>
          <pc:sldMk cId="1652435679" sldId="326"/>
        </pc:sldMkLst>
        <pc:picChg chg="del">
          <ac:chgData name="이지운" userId="d5dfea2c-d399-4941-b35a-d6891388e25d" providerId="ADAL" clId="{9E7D40E0-A552-411E-9EC2-533CF421A304}" dt="2023-07-20T06:37:48.973" v="108" actId="478"/>
          <ac:picMkLst>
            <pc:docMk/>
            <pc:sldMk cId="1652435679" sldId="326"/>
            <ac:picMk id="1026" creationId="{325AB43F-365A-181F-5D08-110E306ADBD3}"/>
          </ac:picMkLst>
        </pc:picChg>
        <pc:picChg chg="add mod">
          <ac:chgData name="이지운" userId="d5dfea2c-d399-4941-b35a-d6891388e25d" providerId="ADAL" clId="{9E7D40E0-A552-411E-9EC2-533CF421A304}" dt="2023-07-20T06:38:02.086" v="113" actId="1076"/>
          <ac:picMkLst>
            <pc:docMk/>
            <pc:sldMk cId="1652435679" sldId="326"/>
            <ac:picMk id="3074" creationId="{8B5196DD-8025-7416-CDF1-2EBA970DAC20}"/>
          </ac:picMkLst>
        </pc:picChg>
      </pc:sldChg>
      <pc:sldChg chg="addSp delSp modSp add del ord">
        <pc:chgData name="이지운" userId="d5dfea2c-d399-4941-b35a-d6891388e25d" providerId="ADAL" clId="{9E7D40E0-A552-411E-9EC2-533CF421A304}" dt="2023-07-20T06:39:47.908" v="129" actId="47"/>
        <pc:sldMkLst>
          <pc:docMk/>
          <pc:sldMk cId="1257373501" sldId="327"/>
        </pc:sldMkLst>
        <pc:picChg chg="del">
          <ac:chgData name="이지운" userId="d5dfea2c-d399-4941-b35a-d6891388e25d" providerId="ADAL" clId="{9E7D40E0-A552-411E-9EC2-533CF421A304}" dt="2023-07-20T06:39:17.277" v="124" actId="478"/>
          <ac:picMkLst>
            <pc:docMk/>
            <pc:sldMk cId="1257373501" sldId="327"/>
            <ac:picMk id="1026" creationId="{325AB43F-365A-181F-5D08-110E306ADBD3}"/>
          </ac:picMkLst>
        </pc:picChg>
        <pc:picChg chg="add del mod">
          <ac:chgData name="이지운" userId="d5dfea2c-d399-4941-b35a-d6891388e25d" providerId="ADAL" clId="{9E7D40E0-A552-411E-9EC2-533CF421A304}" dt="2023-07-20T06:39:34.760" v="126" actId="478"/>
          <ac:picMkLst>
            <pc:docMk/>
            <pc:sldMk cId="1257373501" sldId="327"/>
            <ac:picMk id="4098" creationId="{4A47CE3F-25FC-AD72-A718-78EFADE47773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40:46.884" v="134" actId="1076"/>
        <pc:sldMkLst>
          <pc:docMk/>
          <pc:sldMk cId="1435403579" sldId="327"/>
        </pc:sldMkLst>
        <pc:picChg chg="del">
          <ac:chgData name="이지운" userId="d5dfea2c-d399-4941-b35a-d6891388e25d" providerId="ADAL" clId="{9E7D40E0-A552-411E-9EC2-533CF421A304}" dt="2023-07-20T06:39:54.931" v="131" actId="478"/>
          <ac:picMkLst>
            <pc:docMk/>
            <pc:sldMk cId="1435403579" sldId="327"/>
            <ac:picMk id="1026" creationId="{325AB43F-365A-181F-5D08-110E306ADBD3}"/>
          </ac:picMkLst>
        </pc:picChg>
        <pc:picChg chg="add mod">
          <ac:chgData name="이지운" userId="d5dfea2c-d399-4941-b35a-d6891388e25d" providerId="ADAL" clId="{9E7D40E0-A552-411E-9EC2-533CF421A304}" dt="2023-07-20T06:40:46.884" v="134" actId="1076"/>
          <ac:picMkLst>
            <pc:docMk/>
            <pc:sldMk cId="1435403579" sldId="327"/>
            <ac:picMk id="5122" creationId="{054E24B3-A142-DAF3-F20A-E9E5CDFF8E4D}"/>
          </ac:picMkLst>
        </pc:picChg>
      </pc:sldChg>
      <pc:sldChg chg="addSp delSp modSp add">
        <pc:chgData name="이지운" userId="d5dfea2c-d399-4941-b35a-d6891388e25d" providerId="ADAL" clId="{9E7D40E0-A552-411E-9EC2-533CF421A304}" dt="2023-07-20T06:42:35.269" v="139" actId="1076"/>
        <pc:sldMkLst>
          <pc:docMk/>
          <pc:sldMk cId="2459209907" sldId="328"/>
        </pc:sldMkLst>
        <pc:picChg chg="del">
          <ac:chgData name="이지운" userId="d5dfea2c-d399-4941-b35a-d6891388e25d" providerId="ADAL" clId="{9E7D40E0-A552-411E-9EC2-533CF421A304}" dt="2023-07-20T06:42:28.052" v="136" actId="478"/>
          <ac:picMkLst>
            <pc:docMk/>
            <pc:sldMk cId="2459209907" sldId="328"/>
            <ac:picMk id="2050" creationId="{4C548210-3F1A-4CE0-DE7C-1504001477ED}"/>
          </ac:picMkLst>
        </pc:picChg>
        <pc:picChg chg="add mod">
          <ac:chgData name="이지운" userId="d5dfea2c-d399-4941-b35a-d6891388e25d" providerId="ADAL" clId="{9E7D40E0-A552-411E-9EC2-533CF421A304}" dt="2023-07-20T06:42:35.269" v="139" actId="1076"/>
          <ac:picMkLst>
            <pc:docMk/>
            <pc:sldMk cId="2459209907" sldId="328"/>
            <ac:picMk id="6146" creationId="{4B529AF1-84CE-CC7C-C8B1-7FD56A25A078}"/>
          </ac:picMkLst>
        </pc:picChg>
      </pc:sldChg>
      <pc:sldChg chg="addSp delSp modSp add mod">
        <pc:chgData name="이지운" userId="d5dfea2c-d399-4941-b35a-d6891388e25d" providerId="ADAL" clId="{9E7D40E0-A552-411E-9EC2-533CF421A304}" dt="2023-07-20T06:44:03.511" v="156" actId="1076"/>
        <pc:sldMkLst>
          <pc:docMk/>
          <pc:sldMk cId="1186065722" sldId="329"/>
        </pc:sldMkLst>
        <pc:spChg chg="mod">
          <ac:chgData name="이지운" userId="d5dfea2c-d399-4941-b35a-d6891388e25d" providerId="ADAL" clId="{9E7D40E0-A552-411E-9EC2-533CF421A304}" dt="2023-07-20T06:43:11.553" v="153" actId="20577"/>
          <ac:spMkLst>
            <pc:docMk/>
            <pc:sldMk cId="1186065722" sldId="329"/>
            <ac:spMk id="4" creationId="{7897DD6C-896D-E5D0-70E2-68CAD0A281C3}"/>
          </ac:spMkLst>
        </pc:spChg>
        <pc:picChg chg="del">
          <ac:chgData name="이지운" userId="d5dfea2c-d399-4941-b35a-d6891388e25d" providerId="ADAL" clId="{9E7D40E0-A552-411E-9EC2-533CF421A304}" dt="2023-07-20T06:43:18.691" v="154" actId="478"/>
          <ac:picMkLst>
            <pc:docMk/>
            <pc:sldMk cId="1186065722" sldId="329"/>
            <ac:picMk id="6146" creationId="{4B529AF1-84CE-CC7C-C8B1-7FD56A25A078}"/>
          </ac:picMkLst>
        </pc:picChg>
        <pc:picChg chg="add mod">
          <ac:chgData name="이지운" userId="d5dfea2c-d399-4941-b35a-d6891388e25d" providerId="ADAL" clId="{9E7D40E0-A552-411E-9EC2-533CF421A304}" dt="2023-07-20T06:44:03.511" v="156" actId="1076"/>
          <ac:picMkLst>
            <pc:docMk/>
            <pc:sldMk cId="1186065722" sldId="329"/>
            <ac:picMk id="7170" creationId="{361269F3-699F-3DFD-498C-D51EA0ED66BF}"/>
          </ac:picMkLst>
        </pc:picChg>
      </pc:sldChg>
      <pc:sldChg chg="addSp modSp add mod">
        <pc:chgData name="이지운" userId="d5dfea2c-d399-4941-b35a-d6891388e25d" providerId="ADAL" clId="{9E7D40E0-A552-411E-9EC2-533CF421A304}" dt="2023-07-20T06:47:28.219" v="231" actId="20577"/>
        <pc:sldMkLst>
          <pc:docMk/>
          <pc:sldMk cId="1502136550" sldId="330"/>
        </pc:sldMkLst>
        <pc:spChg chg="add mod">
          <ac:chgData name="이지운" userId="d5dfea2c-d399-4941-b35a-d6891388e25d" providerId="ADAL" clId="{9E7D40E0-A552-411E-9EC2-533CF421A304}" dt="2023-07-20T06:47:19.019" v="221" actId="1036"/>
          <ac:spMkLst>
            <pc:docMk/>
            <pc:sldMk cId="1502136550" sldId="330"/>
            <ac:spMk id="8" creationId="{85080148-2CFC-7EDC-3FDC-65442718C86A}"/>
          </ac:spMkLst>
        </pc:spChg>
        <pc:spChg chg="add mod">
          <ac:chgData name="이지운" userId="d5dfea2c-d399-4941-b35a-d6891388e25d" providerId="ADAL" clId="{9E7D40E0-A552-411E-9EC2-533CF421A304}" dt="2023-07-20T06:47:28.219" v="231" actId="20577"/>
          <ac:spMkLst>
            <pc:docMk/>
            <pc:sldMk cId="1502136550" sldId="330"/>
            <ac:spMk id="10" creationId="{C15766DE-4D0B-7792-1D6A-FE9A8DA83FAD}"/>
          </ac:spMkLst>
        </pc:spChg>
        <pc:picChg chg="mod">
          <ac:chgData name="이지운" userId="d5dfea2c-d399-4941-b35a-d6891388e25d" providerId="ADAL" clId="{9E7D40E0-A552-411E-9EC2-533CF421A304}" dt="2023-07-20T06:45:15.396" v="176" actId="1035"/>
          <ac:picMkLst>
            <pc:docMk/>
            <pc:sldMk cId="1502136550" sldId="330"/>
            <ac:picMk id="7170" creationId="{361269F3-699F-3DFD-498C-D51EA0ED66BF}"/>
          </ac:picMkLst>
        </pc:picChg>
        <pc:picChg chg="add mod">
          <ac:chgData name="이지운" userId="d5dfea2c-d399-4941-b35a-d6891388e25d" providerId="ADAL" clId="{9E7D40E0-A552-411E-9EC2-533CF421A304}" dt="2023-07-20T06:46:41.295" v="183" actId="1076"/>
          <ac:picMkLst>
            <pc:docMk/>
            <pc:sldMk cId="1502136550" sldId="330"/>
            <ac:picMk id="8194" creationId="{A09F8917-2084-42C6-BA2C-48CCEF4BC404}"/>
          </ac:picMkLst>
        </pc:picChg>
        <pc:picChg chg="add mod">
          <ac:chgData name="이지운" userId="d5dfea2c-d399-4941-b35a-d6891388e25d" providerId="ADAL" clId="{9E7D40E0-A552-411E-9EC2-533CF421A304}" dt="2023-07-20T06:47:15.757" v="215" actId="14100"/>
          <ac:picMkLst>
            <pc:docMk/>
            <pc:sldMk cId="1502136550" sldId="330"/>
            <ac:picMk id="8196" creationId="{DDB2CEEE-9C69-3BB5-19C4-D81F07887341}"/>
          </ac:picMkLst>
        </pc:picChg>
      </pc:sldChg>
      <pc:sldChg chg="addSp delSp modSp add mod">
        <pc:chgData name="이지운" userId="d5dfea2c-d399-4941-b35a-d6891388e25d" providerId="ADAL" clId="{9E7D40E0-A552-411E-9EC2-533CF421A304}" dt="2023-07-20T06:54:46.595" v="536" actId="2711"/>
        <pc:sldMkLst>
          <pc:docMk/>
          <pc:sldMk cId="1669874379" sldId="331"/>
        </pc:sldMkLst>
        <pc:spChg chg="mod">
          <ac:chgData name="이지운" userId="d5dfea2c-d399-4941-b35a-d6891388e25d" providerId="ADAL" clId="{9E7D40E0-A552-411E-9EC2-533CF421A304}" dt="2023-07-20T06:51:28.425" v="274" actId="14100"/>
          <ac:spMkLst>
            <pc:docMk/>
            <pc:sldMk cId="1669874379" sldId="331"/>
            <ac:spMk id="4" creationId="{7897DD6C-896D-E5D0-70E2-68CAD0A281C3}"/>
          </ac:spMkLst>
        </pc:spChg>
        <pc:spChg chg="add mod">
          <ac:chgData name="이지운" userId="d5dfea2c-d399-4941-b35a-d6891388e25d" providerId="ADAL" clId="{9E7D40E0-A552-411E-9EC2-533CF421A304}" dt="2023-07-20T06:54:40.404" v="534" actId="2711"/>
          <ac:spMkLst>
            <pc:docMk/>
            <pc:sldMk cId="1669874379" sldId="331"/>
            <ac:spMk id="8" creationId="{748FAB41-54EC-0DCF-FAB8-677E0AF34144}"/>
          </ac:spMkLst>
        </pc:spChg>
        <pc:spChg chg="add mod">
          <ac:chgData name="이지운" userId="d5dfea2c-d399-4941-b35a-d6891388e25d" providerId="ADAL" clId="{9E7D40E0-A552-411E-9EC2-533CF421A304}" dt="2023-07-20T06:54:24.677" v="528" actId="2711"/>
          <ac:spMkLst>
            <pc:docMk/>
            <pc:sldMk cId="1669874379" sldId="331"/>
            <ac:spMk id="10" creationId="{440F7D1C-425B-6A02-0AC8-82C4A0430902}"/>
          </ac:spMkLst>
        </pc:spChg>
        <pc:spChg chg="add mod">
          <ac:chgData name="이지운" userId="d5dfea2c-d399-4941-b35a-d6891388e25d" providerId="ADAL" clId="{9E7D40E0-A552-411E-9EC2-533CF421A304}" dt="2023-07-20T06:54:46.595" v="536" actId="2711"/>
          <ac:spMkLst>
            <pc:docMk/>
            <pc:sldMk cId="1669874379" sldId="331"/>
            <ac:spMk id="11" creationId="{C4F85E88-F281-D6BC-F97C-4DFD10DB63C0}"/>
          </ac:spMkLst>
        </pc:spChg>
        <pc:spChg chg="add mod">
          <ac:chgData name="이지운" userId="d5dfea2c-d399-4941-b35a-d6891388e25d" providerId="ADAL" clId="{9E7D40E0-A552-411E-9EC2-533CF421A304}" dt="2023-07-20T06:54:18.221" v="526" actId="2711"/>
          <ac:spMkLst>
            <pc:docMk/>
            <pc:sldMk cId="1669874379" sldId="331"/>
            <ac:spMk id="12" creationId="{D2474CE1-6489-5F3A-B7BC-4925C747FDAC}"/>
          </ac:spMkLst>
        </pc:spChg>
        <pc:picChg chg="del">
          <ac:chgData name="이지운" userId="d5dfea2c-d399-4941-b35a-d6891388e25d" providerId="ADAL" clId="{9E7D40E0-A552-411E-9EC2-533CF421A304}" dt="2023-07-20T06:51:15.395" v="268" actId="478"/>
          <ac:picMkLst>
            <pc:docMk/>
            <pc:sldMk cId="1669874379" sldId="331"/>
            <ac:picMk id="1026" creationId="{325AB43F-365A-181F-5D08-110E306ADBD3}"/>
          </ac:picMkLst>
        </pc:picChg>
      </pc:sldChg>
      <pc:sldChg chg="add">
        <pc:chgData name="이지운" userId="d5dfea2c-d399-4941-b35a-d6891388e25d" providerId="ADAL" clId="{9E7D40E0-A552-411E-9EC2-533CF421A304}" dt="2023-07-20T07:01:08.908" v="786"/>
        <pc:sldMkLst>
          <pc:docMk/>
          <pc:sldMk cId="3502559507" sldId="332"/>
        </pc:sldMkLst>
      </pc:sldChg>
      <pc:sldChg chg="addSp delSp modSp add mod">
        <pc:chgData name="이지운" userId="d5dfea2c-d399-4941-b35a-d6891388e25d" providerId="ADAL" clId="{9E7D40E0-A552-411E-9EC2-533CF421A304}" dt="2023-07-20T07:02:19.931" v="810" actId="1076"/>
        <pc:sldMkLst>
          <pc:docMk/>
          <pc:sldMk cId="265960456" sldId="333"/>
        </pc:sldMkLst>
        <pc:spChg chg="add mod">
          <ac:chgData name="이지운" userId="d5dfea2c-d399-4941-b35a-d6891388e25d" providerId="ADAL" clId="{9E7D40E0-A552-411E-9EC2-533CF421A304}" dt="2023-07-20T07:02:19.931" v="810" actId="1076"/>
          <ac:spMkLst>
            <pc:docMk/>
            <pc:sldMk cId="265960456" sldId="333"/>
            <ac:spMk id="2" creationId="{A8D42298-5DFF-F980-E2B4-88011ED6BCA9}"/>
          </ac:spMkLst>
        </pc:spChg>
        <pc:spChg chg="mod">
          <ac:chgData name="이지운" userId="d5dfea2c-d399-4941-b35a-d6891388e25d" providerId="ADAL" clId="{9E7D40E0-A552-411E-9EC2-533CF421A304}" dt="2023-07-20T07:02:13.752" v="808" actId="1035"/>
          <ac:spMkLst>
            <pc:docMk/>
            <pc:sldMk cId="265960456" sldId="333"/>
            <ac:spMk id="13" creationId="{8C0F05F0-6F72-4EA7-E74D-7C8C9B092A43}"/>
          </ac:spMkLst>
        </pc:spChg>
        <pc:spChg chg="mod">
          <ac:chgData name="이지운" userId="d5dfea2c-d399-4941-b35a-d6891388e25d" providerId="ADAL" clId="{9E7D40E0-A552-411E-9EC2-533CF421A304}" dt="2023-07-20T07:02:13.752" v="808" actId="1035"/>
          <ac:spMkLst>
            <pc:docMk/>
            <pc:sldMk cId="265960456" sldId="333"/>
            <ac:spMk id="14" creationId="{874C4D55-6728-FF59-65EF-FADE1CFDE5B7}"/>
          </ac:spMkLst>
        </pc:spChg>
        <pc:spChg chg="del">
          <ac:chgData name="이지운" userId="d5dfea2c-d399-4941-b35a-d6891388e25d" providerId="ADAL" clId="{9E7D40E0-A552-411E-9EC2-533CF421A304}" dt="2023-07-20T07:02:09.978" v="788" actId="478"/>
          <ac:spMkLst>
            <pc:docMk/>
            <pc:sldMk cId="265960456" sldId="333"/>
            <ac:spMk id="15" creationId="{8CB6504C-F870-D0B4-E219-446AD41DAEB9}"/>
          </ac:spMkLst>
        </pc:spChg>
      </pc:sldChg>
    </pc:docChg>
  </pc:docChgLst>
  <pc:docChgLst>
    <pc:chgData name="이지운" userId="d5dfea2c-d399-4941-b35a-d6891388e25d" providerId="ADAL" clId="{96B5CF96-4C85-4ED5-81AE-71E63DB1E4CD}"/>
    <pc:docChg chg="undo custSel addSld delSld modSld sldOrd">
      <pc:chgData name="이지운" userId="d5dfea2c-d399-4941-b35a-d6891388e25d" providerId="ADAL" clId="{96B5CF96-4C85-4ED5-81AE-71E63DB1E4CD}" dt="2023-01-12T09:03:52.061" v="3046" actId="47"/>
      <pc:docMkLst>
        <pc:docMk/>
      </pc:docMkLst>
      <pc:sldChg chg="addSp modSp mod">
        <pc:chgData name="이지운" userId="d5dfea2c-d399-4941-b35a-d6891388e25d" providerId="ADAL" clId="{96B5CF96-4C85-4ED5-81AE-71E63DB1E4CD}" dt="2023-01-10T08:58:38.057" v="2371"/>
        <pc:sldMkLst>
          <pc:docMk/>
          <pc:sldMk cId="1529420644" sldId="256"/>
        </pc:sldMkLst>
        <pc:cxnChg chg="add mod modVis">
          <ac:chgData name="이지운" userId="d5dfea2c-d399-4941-b35a-d6891388e25d" providerId="ADAL" clId="{96B5CF96-4C85-4ED5-81AE-71E63DB1E4CD}" dt="2023-01-10T08:58:38.057" v="2371"/>
          <ac:cxnSpMkLst>
            <pc:docMk/>
            <pc:sldMk cId="1529420644" sldId="256"/>
            <ac:cxnSpMk id="2" creationId="{EAEC2394-06A1-C472-712E-8BE3DDCD82E8}"/>
          </ac:cxnSpMkLst>
        </pc:cxnChg>
      </pc:sldChg>
      <pc:sldChg chg="addSp modSp del mod">
        <pc:chgData name="이지운" userId="d5dfea2c-d399-4941-b35a-d6891388e25d" providerId="ADAL" clId="{96B5CF96-4C85-4ED5-81AE-71E63DB1E4CD}" dt="2023-01-12T09:03:52.061" v="3046" actId="47"/>
        <pc:sldMkLst>
          <pc:docMk/>
          <pc:sldMk cId="557069396" sldId="257"/>
        </pc:sldMkLst>
        <pc:cxnChg chg="add mod modVis">
          <ac:chgData name="이지운" userId="d5dfea2c-d399-4941-b35a-d6891388e25d" providerId="ADAL" clId="{96B5CF96-4C85-4ED5-81AE-71E63DB1E4CD}" dt="2023-01-10T08:58:40.435" v="3036"/>
          <ac:cxnSpMkLst>
            <pc:docMk/>
            <pc:sldMk cId="557069396" sldId="257"/>
            <ac:cxnSpMk id="2" creationId="{EFB24CF4-B896-D123-18B5-2DB4950A744B}"/>
          </ac:cxnSpMkLst>
        </pc:cxnChg>
      </pc:sldChg>
      <pc:sldChg chg="addSp delSp modSp mod modNotesTx">
        <pc:chgData name="이지운" userId="d5dfea2c-d399-4941-b35a-d6891388e25d" providerId="ADAL" clId="{96B5CF96-4C85-4ED5-81AE-71E63DB1E4CD}" dt="2023-01-10T08:58:38.201" v="2485"/>
        <pc:sldMkLst>
          <pc:docMk/>
          <pc:sldMk cId="2298061173" sldId="274"/>
        </pc:sldMkLst>
        <pc:spChg chg="add mod">
          <ac:chgData name="이지운" userId="d5dfea2c-d399-4941-b35a-d6891388e25d" providerId="ADAL" clId="{96B5CF96-4C85-4ED5-81AE-71E63DB1E4CD}" dt="2023-01-10T08:53:24.201" v="2241" actId="20577"/>
          <ac:spMkLst>
            <pc:docMk/>
            <pc:sldMk cId="2298061173" sldId="274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7:49:43.306" v="361" actId="20577"/>
          <ac:spMkLst>
            <pc:docMk/>
            <pc:sldMk cId="2298061173" sldId="274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7:37:51.226" v="248" actId="20577"/>
          <ac:spMkLst>
            <pc:docMk/>
            <pc:sldMk cId="2298061173" sldId="274"/>
            <ac:spMk id="9" creationId="{C1499F97-FBE4-410F-807B-6BA8520AA736}"/>
          </ac:spMkLst>
        </pc:spChg>
        <pc:picChg chg="del">
          <ac:chgData name="이지운" userId="d5dfea2c-d399-4941-b35a-d6891388e25d" providerId="ADAL" clId="{96B5CF96-4C85-4ED5-81AE-71E63DB1E4CD}" dt="2023-01-10T07:37:52.890" v="249" actId="478"/>
          <ac:picMkLst>
            <pc:docMk/>
            <pc:sldMk cId="2298061173" sldId="274"/>
            <ac:picMk id="1026" creationId="{F30D49E6-1F35-4568-9890-83AD0E7A77EA}"/>
          </ac:picMkLst>
        </pc:picChg>
        <pc:picChg chg="add mod">
          <ac:chgData name="이지운" userId="d5dfea2c-d399-4941-b35a-d6891388e25d" providerId="ADAL" clId="{96B5CF96-4C85-4ED5-81AE-71E63DB1E4CD}" dt="2023-01-10T07:47:58.597" v="303" actId="1076"/>
          <ac:picMkLst>
            <pc:docMk/>
            <pc:sldMk cId="2298061173" sldId="274"/>
            <ac:picMk id="2050" creationId="{61A5AA3C-7557-3971-D886-90EEF64EEF05}"/>
          </ac:picMkLst>
        </pc:picChg>
        <pc:picChg chg="add mod">
          <ac:chgData name="이지운" userId="d5dfea2c-d399-4941-b35a-d6891388e25d" providerId="ADAL" clId="{96B5CF96-4C85-4ED5-81AE-71E63DB1E4CD}" dt="2023-01-10T07:48:02.989" v="306" actId="1076"/>
          <ac:picMkLst>
            <pc:docMk/>
            <pc:sldMk cId="2298061173" sldId="274"/>
            <ac:picMk id="2052" creationId="{B31A5887-9100-08D8-AA37-F6E36679C7CF}"/>
          </ac:picMkLst>
        </pc:picChg>
        <pc:picChg chg="add mod">
          <ac:chgData name="이지운" userId="d5dfea2c-d399-4941-b35a-d6891388e25d" providerId="ADAL" clId="{96B5CF96-4C85-4ED5-81AE-71E63DB1E4CD}" dt="2023-01-10T07:46:09.389" v="297" actId="1076"/>
          <ac:picMkLst>
            <pc:docMk/>
            <pc:sldMk cId="2298061173" sldId="274"/>
            <ac:picMk id="2054" creationId="{2AD6F184-2277-BE2F-935C-7718F54AC58B}"/>
          </ac:picMkLst>
        </pc:picChg>
        <pc:picChg chg="add mod">
          <ac:chgData name="이지운" userId="d5dfea2c-d399-4941-b35a-d6891388e25d" providerId="ADAL" clId="{96B5CF96-4C85-4ED5-81AE-71E63DB1E4CD}" dt="2023-01-10T07:47:55.492" v="302" actId="1076"/>
          <ac:picMkLst>
            <pc:docMk/>
            <pc:sldMk cId="2298061173" sldId="274"/>
            <ac:picMk id="2056" creationId="{B0465BC4-FAE5-3C5C-B570-B89A0C3EE01B}"/>
          </ac:picMkLst>
        </pc:picChg>
        <pc:cxnChg chg="add mod modVis">
          <ac:chgData name="이지운" userId="d5dfea2c-d399-4941-b35a-d6891388e25d" providerId="ADAL" clId="{96B5CF96-4C85-4ED5-81AE-71E63DB1E4CD}" dt="2023-01-10T08:58:38.201" v="2485"/>
          <ac:cxnSpMkLst>
            <pc:docMk/>
            <pc:sldMk cId="2298061173" sldId="274"/>
            <ac:cxnSpMk id="2" creationId="{A9AD4481-8333-D76A-522D-F1A51CC49C7A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097" v="2390"/>
        <pc:sldMkLst>
          <pc:docMk/>
          <pc:sldMk cId="3340838167" sldId="286"/>
        </pc:sldMkLst>
        <pc:spChg chg="mod">
          <ac:chgData name="이지운" userId="d5dfea2c-d399-4941-b35a-d6891388e25d" providerId="ADAL" clId="{96B5CF96-4C85-4ED5-81AE-71E63DB1E4CD}" dt="2023-01-10T08:55:50.908" v="2307" actId="20577"/>
          <ac:spMkLst>
            <pc:docMk/>
            <pc:sldMk cId="3340838167" sldId="286"/>
            <ac:spMk id="3" creationId="{9C23BF4C-16FB-0C0C-DE7B-11FD181A98BA}"/>
          </ac:spMkLst>
        </pc:spChg>
        <pc:cxnChg chg="add mod modVis">
          <ac:chgData name="이지운" userId="d5dfea2c-d399-4941-b35a-d6891388e25d" providerId="ADAL" clId="{96B5CF96-4C85-4ED5-81AE-71E63DB1E4CD}" dt="2023-01-10T08:58:38.097" v="2390"/>
          <ac:cxnSpMkLst>
            <pc:docMk/>
            <pc:sldMk cId="3340838167" sldId="286"/>
            <ac:cxnSpMk id="2" creationId="{FF7C7585-843A-981A-EC73-50DE97BFF0A4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40.413" v="3017"/>
        <pc:sldMkLst>
          <pc:docMk/>
          <pc:sldMk cId="1510290639" sldId="288"/>
        </pc:sldMkLst>
        <pc:cxnChg chg="add mod modVis">
          <ac:chgData name="이지운" userId="d5dfea2c-d399-4941-b35a-d6891388e25d" providerId="ADAL" clId="{96B5CF96-4C85-4ED5-81AE-71E63DB1E4CD}" dt="2023-01-10T08:58:40.413" v="3017"/>
          <ac:cxnSpMkLst>
            <pc:docMk/>
            <pc:sldMk cId="1510290639" sldId="288"/>
            <ac:cxnSpMk id="4" creationId="{FF50B6A7-268B-A737-7B29-40656E45D576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716" v="2770"/>
        <pc:sldMkLst>
          <pc:docMk/>
          <pc:sldMk cId="3594641322" sldId="289"/>
        </pc:sldMkLst>
        <pc:spChg chg="mod">
          <ac:chgData name="이지운" userId="d5dfea2c-d399-4941-b35a-d6891388e25d" providerId="ADAL" clId="{96B5CF96-4C85-4ED5-81AE-71E63DB1E4CD}" dt="2023-01-10T08:57:17.040" v="2320"/>
          <ac:spMkLst>
            <pc:docMk/>
            <pc:sldMk cId="3594641322" sldId="289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716" v="2770"/>
          <ac:cxnSpMkLst>
            <pc:docMk/>
            <pc:sldMk cId="3594641322" sldId="289"/>
            <ac:cxnSpMk id="3" creationId="{C9EC88A1-9846-1C24-8A8B-1BC5011C8CC5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768" v="2789"/>
        <pc:sldMkLst>
          <pc:docMk/>
          <pc:sldMk cId="3277944198" sldId="290"/>
        </pc:sldMkLst>
        <pc:spChg chg="mod">
          <ac:chgData name="이지운" userId="d5dfea2c-d399-4941-b35a-d6891388e25d" providerId="ADAL" clId="{96B5CF96-4C85-4ED5-81AE-71E63DB1E4CD}" dt="2023-01-10T08:57:18.939" v="2321"/>
          <ac:spMkLst>
            <pc:docMk/>
            <pc:sldMk cId="3277944198" sldId="290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768" v="2789"/>
          <ac:cxnSpMkLst>
            <pc:docMk/>
            <pc:sldMk cId="3277944198" sldId="290"/>
            <ac:cxnSpMk id="4" creationId="{B7DCBA6B-3ED2-9BCF-FA37-D65219B18C85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818" v="2808"/>
        <pc:sldMkLst>
          <pc:docMk/>
          <pc:sldMk cId="2935322443" sldId="292"/>
        </pc:sldMkLst>
        <pc:spChg chg="mod">
          <ac:chgData name="이지운" userId="d5dfea2c-d399-4941-b35a-d6891388e25d" providerId="ADAL" clId="{96B5CF96-4C85-4ED5-81AE-71E63DB1E4CD}" dt="2023-01-10T08:57:23.588" v="2322"/>
          <ac:spMkLst>
            <pc:docMk/>
            <pc:sldMk cId="2935322443" sldId="292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818" v="2808"/>
          <ac:cxnSpMkLst>
            <pc:docMk/>
            <pc:sldMk cId="2935322443" sldId="292"/>
            <ac:cxnSpMk id="3" creationId="{9039534A-3095-CBF3-EF43-E15A29E2577E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867" v="2827"/>
        <pc:sldMkLst>
          <pc:docMk/>
          <pc:sldMk cId="251469272" sldId="293"/>
        </pc:sldMkLst>
        <pc:spChg chg="mod">
          <ac:chgData name="이지운" userId="d5dfea2c-d399-4941-b35a-d6891388e25d" providerId="ADAL" clId="{96B5CF96-4C85-4ED5-81AE-71E63DB1E4CD}" dt="2023-01-10T08:57:25.155" v="2323"/>
          <ac:spMkLst>
            <pc:docMk/>
            <pc:sldMk cId="251469272" sldId="293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867" v="2827"/>
          <ac:cxnSpMkLst>
            <pc:docMk/>
            <pc:sldMk cId="251469272" sldId="293"/>
            <ac:cxnSpMk id="3" creationId="{B2937C6C-2C72-9D5C-C7C2-8B8AE83C5751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904" v="2846"/>
        <pc:sldMkLst>
          <pc:docMk/>
          <pc:sldMk cId="836521184" sldId="294"/>
        </pc:sldMkLst>
        <pc:spChg chg="mod">
          <ac:chgData name="이지운" userId="d5dfea2c-d399-4941-b35a-d6891388e25d" providerId="ADAL" clId="{96B5CF96-4C85-4ED5-81AE-71E63DB1E4CD}" dt="2023-01-10T08:57:27.923" v="2324"/>
          <ac:spMkLst>
            <pc:docMk/>
            <pc:sldMk cId="836521184" sldId="294"/>
            <ac:spMk id="13" creationId="{554986A5-23D3-B1E2-156E-1E7A1F0331CC}"/>
          </ac:spMkLst>
        </pc:spChg>
        <pc:spChg chg="mod">
          <ac:chgData name="이지운" userId="d5dfea2c-d399-4941-b35a-d6891388e25d" providerId="ADAL" clId="{96B5CF96-4C85-4ED5-81AE-71E63DB1E4CD}" dt="2023-01-10T08:57:30.120" v="2326" actId="20577"/>
          <ac:spMkLst>
            <pc:docMk/>
            <pc:sldMk cId="836521184" sldId="294"/>
            <ac:spMk id="18" creationId="{9AC8D77D-37E7-7746-7668-41DD48B987BC}"/>
          </ac:spMkLst>
        </pc:spChg>
        <pc:cxnChg chg="add mod modVis">
          <ac:chgData name="이지운" userId="d5dfea2c-d399-4941-b35a-d6891388e25d" providerId="ADAL" clId="{96B5CF96-4C85-4ED5-81AE-71E63DB1E4CD}" dt="2023-01-10T08:58:38.904" v="2846"/>
          <ac:cxnSpMkLst>
            <pc:docMk/>
            <pc:sldMk cId="836521184" sldId="294"/>
            <ac:cxnSpMk id="3" creationId="{8B0D0BEF-40FC-0EC4-C215-7E6DB47DDAD3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8.982" v="2865"/>
        <pc:sldMkLst>
          <pc:docMk/>
          <pc:sldMk cId="1050769622" sldId="295"/>
        </pc:sldMkLst>
        <pc:spChg chg="mod">
          <ac:chgData name="이지운" userId="d5dfea2c-d399-4941-b35a-d6891388e25d" providerId="ADAL" clId="{96B5CF96-4C85-4ED5-81AE-71E63DB1E4CD}" dt="2023-01-10T08:57:34.096" v="2328" actId="20577"/>
          <ac:spMkLst>
            <pc:docMk/>
            <pc:sldMk cId="1050769622" sldId="295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982" v="2865"/>
          <ac:cxnSpMkLst>
            <pc:docMk/>
            <pc:sldMk cId="1050769622" sldId="295"/>
            <ac:cxnSpMk id="4" creationId="{1625B29F-7A16-3701-275D-C35CBF97975B}"/>
          </ac:cxnSpMkLst>
        </pc:cxnChg>
      </pc:sldChg>
      <pc:sldChg chg="addSp modSp mod">
        <pc:chgData name="이지운" userId="d5dfea2c-d399-4941-b35a-d6891388e25d" providerId="ADAL" clId="{96B5CF96-4C85-4ED5-81AE-71E63DB1E4CD}" dt="2023-01-12T09:03:27.250" v="3045"/>
        <pc:sldMkLst>
          <pc:docMk/>
          <pc:sldMk cId="2675660173" sldId="296"/>
        </pc:sldMkLst>
        <pc:spChg chg="mod">
          <ac:chgData name="이지운" userId="d5dfea2c-d399-4941-b35a-d6891388e25d" providerId="ADAL" clId="{96B5CF96-4C85-4ED5-81AE-71E63DB1E4CD}" dt="2023-01-12T09:03:24.916" v="3044" actId="114"/>
          <ac:spMkLst>
            <pc:docMk/>
            <pc:sldMk cId="2675660173" sldId="296"/>
            <ac:spMk id="4" creationId="{6B91A01E-3BB6-E2D0-10E8-16225EE01CCB}"/>
          </ac:spMkLst>
        </pc:spChg>
        <pc:spChg chg="add mod">
          <ac:chgData name="이지운" userId="d5dfea2c-d399-4941-b35a-d6891388e25d" providerId="ADAL" clId="{96B5CF96-4C85-4ED5-81AE-71E63DB1E4CD}" dt="2023-01-12T09:03:27.250" v="3045"/>
          <ac:spMkLst>
            <pc:docMk/>
            <pc:sldMk cId="2675660173" sldId="296"/>
            <ac:spMk id="11" creationId="{F6597BD9-9EA7-C8D7-819D-C772E4F6213B}"/>
          </ac:spMkLst>
        </pc:spChg>
        <pc:spChg chg="mod">
          <ac:chgData name="이지운" userId="d5dfea2c-d399-4941-b35a-d6891388e25d" providerId="ADAL" clId="{96B5CF96-4C85-4ED5-81AE-71E63DB1E4CD}" dt="2023-01-10T08:57:37.600" v="2330" actId="20577"/>
          <ac:spMkLst>
            <pc:docMk/>
            <pc:sldMk cId="2675660173" sldId="296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037" v="2884"/>
          <ac:cxnSpMkLst>
            <pc:docMk/>
            <pc:sldMk cId="2675660173" sldId="296"/>
            <ac:cxnSpMk id="8" creationId="{CA417F05-E3C9-8803-0B76-7EC7BE4A6A62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115" v="2903"/>
        <pc:sldMkLst>
          <pc:docMk/>
          <pc:sldMk cId="2528416968" sldId="297"/>
        </pc:sldMkLst>
        <pc:spChg chg="mod">
          <ac:chgData name="이지운" userId="d5dfea2c-d399-4941-b35a-d6891388e25d" providerId="ADAL" clId="{96B5CF96-4C85-4ED5-81AE-71E63DB1E4CD}" dt="2023-01-09T12:37:39.233" v="83" actId="20577"/>
          <ac:spMkLst>
            <pc:docMk/>
            <pc:sldMk cId="2528416968" sldId="297"/>
            <ac:spMk id="2" creationId="{A52BFE83-1D63-4A91-9B98-CF9AC303855C}"/>
          </ac:spMkLst>
        </pc:spChg>
        <pc:spChg chg="mod">
          <ac:chgData name="이지운" userId="d5dfea2c-d399-4941-b35a-d6891388e25d" providerId="ADAL" clId="{96B5CF96-4C85-4ED5-81AE-71E63DB1E4CD}" dt="2023-01-09T13:40:48.704" v="228" actId="1076"/>
          <ac:spMkLst>
            <pc:docMk/>
            <pc:sldMk cId="2528416968" sldId="297"/>
            <ac:spMk id="4" creationId="{6B91A01E-3BB6-E2D0-10E8-16225EE01CCB}"/>
          </ac:spMkLst>
        </pc:spChg>
        <pc:spChg chg="add mod">
          <ac:chgData name="이지운" userId="d5dfea2c-d399-4941-b35a-d6891388e25d" providerId="ADAL" clId="{96B5CF96-4C85-4ED5-81AE-71E63DB1E4CD}" dt="2023-01-09T12:36:26.969" v="66"/>
          <ac:spMkLst>
            <pc:docMk/>
            <pc:sldMk cId="2528416968" sldId="297"/>
            <ac:spMk id="8" creationId="{63DD9144-810D-5215-75C2-72D7EB0AC4D5}"/>
          </ac:spMkLst>
        </pc:spChg>
        <pc:spChg chg="mod">
          <ac:chgData name="이지운" userId="d5dfea2c-d399-4941-b35a-d6891388e25d" providerId="ADAL" clId="{96B5CF96-4C85-4ED5-81AE-71E63DB1E4CD}" dt="2023-01-10T08:57:42.869" v="2334" actId="14100"/>
          <ac:spMkLst>
            <pc:docMk/>
            <pc:sldMk cId="2528416968" sldId="297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115" v="2903"/>
          <ac:cxnSpMkLst>
            <pc:docMk/>
            <pc:sldMk cId="2528416968" sldId="297"/>
            <ac:cxnSpMk id="10" creationId="{BDEA482E-1207-93FB-7CE1-5A22D40F15BA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242" v="2922"/>
        <pc:sldMkLst>
          <pc:docMk/>
          <pc:sldMk cId="3150823897" sldId="298"/>
        </pc:sldMkLst>
        <pc:spChg chg="mod">
          <ac:chgData name="이지운" userId="d5dfea2c-d399-4941-b35a-d6891388e25d" providerId="ADAL" clId="{96B5CF96-4C85-4ED5-81AE-71E63DB1E4CD}" dt="2023-01-09T12:37:41.662" v="84"/>
          <ac:spMkLst>
            <pc:docMk/>
            <pc:sldMk cId="3150823897" sldId="298"/>
            <ac:spMk id="2" creationId="{A52BFE83-1D63-4A91-9B98-CF9AC303855C}"/>
          </ac:spMkLst>
        </pc:spChg>
        <pc:spChg chg="mod">
          <ac:chgData name="이지운" userId="d5dfea2c-d399-4941-b35a-d6891388e25d" providerId="ADAL" clId="{96B5CF96-4C85-4ED5-81AE-71E63DB1E4CD}" dt="2023-01-09T13:40:26.703" v="225" actId="1076"/>
          <ac:spMkLst>
            <pc:docMk/>
            <pc:sldMk cId="3150823897" sldId="298"/>
            <ac:spMk id="4" creationId="{6B91A01E-3BB6-E2D0-10E8-16225EE01CCB}"/>
          </ac:spMkLst>
        </pc:spChg>
        <pc:spChg chg="mod">
          <ac:chgData name="이지운" userId="d5dfea2c-d399-4941-b35a-d6891388e25d" providerId="ADAL" clId="{96B5CF96-4C85-4ED5-81AE-71E63DB1E4CD}" dt="2023-01-09T12:24:29.877" v="6" actId="20577"/>
          <ac:spMkLst>
            <pc:docMk/>
            <pc:sldMk cId="3150823897" sldId="298"/>
            <ac:spMk id="10" creationId="{8046A64B-1C1F-7E3A-17BE-1CD8783E698F}"/>
          </ac:spMkLst>
        </pc:spChg>
        <pc:spChg chg="add mod">
          <ac:chgData name="이지운" userId="d5dfea2c-d399-4941-b35a-d6891388e25d" providerId="ADAL" clId="{96B5CF96-4C85-4ED5-81AE-71E63DB1E4CD}" dt="2023-01-09T12:36:22.849" v="65"/>
          <ac:spMkLst>
            <pc:docMk/>
            <pc:sldMk cId="3150823897" sldId="298"/>
            <ac:spMk id="11" creationId="{CD181C5C-9EA0-998A-584D-FDC12C7DC092}"/>
          </ac:spMkLst>
        </pc:spChg>
        <pc:spChg chg="mod">
          <ac:chgData name="이지운" userId="d5dfea2c-d399-4941-b35a-d6891388e25d" providerId="ADAL" clId="{96B5CF96-4C85-4ED5-81AE-71E63DB1E4CD}" dt="2023-01-10T08:57:51.014" v="2340" actId="14100"/>
          <ac:spMkLst>
            <pc:docMk/>
            <pc:sldMk cId="3150823897" sldId="298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242" v="2922"/>
          <ac:cxnSpMkLst>
            <pc:docMk/>
            <pc:sldMk cId="3150823897" sldId="298"/>
            <ac:cxnSpMk id="8" creationId="{F401840D-C71F-38AB-8F69-CD373FC83170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376" v="2941"/>
        <pc:sldMkLst>
          <pc:docMk/>
          <pc:sldMk cId="3492140477" sldId="299"/>
        </pc:sldMkLst>
        <pc:spChg chg="mod">
          <ac:chgData name="이지운" userId="d5dfea2c-d399-4941-b35a-d6891388e25d" providerId="ADAL" clId="{96B5CF96-4C85-4ED5-81AE-71E63DB1E4CD}" dt="2023-01-09T12:37:43.288" v="85"/>
          <ac:spMkLst>
            <pc:docMk/>
            <pc:sldMk cId="3492140477" sldId="299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09T12:36:21.369" v="64"/>
          <ac:spMkLst>
            <pc:docMk/>
            <pc:sldMk cId="3492140477" sldId="299"/>
            <ac:spMk id="8" creationId="{BE95662F-CEB4-FE5C-4D8E-220D2C69FADB}"/>
          </ac:spMkLst>
        </pc:spChg>
        <pc:spChg chg="mod">
          <ac:chgData name="이지운" userId="d5dfea2c-d399-4941-b35a-d6891388e25d" providerId="ADAL" clId="{96B5CF96-4C85-4ED5-81AE-71E63DB1E4CD}" dt="2023-01-09T13:39:07.703" v="214" actId="1035"/>
          <ac:spMkLst>
            <pc:docMk/>
            <pc:sldMk cId="3492140477" sldId="299"/>
            <ac:spMk id="10" creationId="{8046A64B-1C1F-7E3A-17BE-1CD8783E698F}"/>
          </ac:spMkLst>
        </pc:spChg>
        <pc:spChg chg="mod">
          <ac:chgData name="이지운" userId="d5dfea2c-d399-4941-b35a-d6891388e25d" providerId="ADAL" clId="{96B5CF96-4C85-4ED5-81AE-71E63DB1E4CD}" dt="2023-01-10T08:57:55.758" v="2344" actId="14100"/>
          <ac:spMkLst>
            <pc:docMk/>
            <pc:sldMk cId="3492140477" sldId="299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9.376" v="2941"/>
          <ac:cxnSpMkLst>
            <pc:docMk/>
            <pc:sldMk cId="3492140477" sldId="299"/>
            <ac:cxnSpMk id="4" creationId="{AFF60377-7438-B0DF-5EB9-EBC939A3AB52}"/>
          </ac:cxnSpMkLst>
        </pc:cxnChg>
      </pc:sldChg>
      <pc:sldChg chg="addSp modSp mod">
        <pc:chgData name="이지운" userId="d5dfea2c-d399-4941-b35a-d6891388e25d" providerId="ADAL" clId="{96B5CF96-4C85-4ED5-81AE-71E63DB1E4CD}" dt="2023-01-10T08:58:39.606" v="2960"/>
        <pc:sldMkLst>
          <pc:docMk/>
          <pc:sldMk cId="318661185" sldId="300"/>
        </pc:sldMkLst>
        <pc:spChg chg="mod">
          <ac:chgData name="이지운" userId="d5dfea2c-d399-4941-b35a-d6891388e25d" providerId="ADAL" clId="{96B5CF96-4C85-4ED5-81AE-71E63DB1E4CD}" dt="2023-01-09T12:37:45.079" v="86"/>
          <ac:spMkLst>
            <pc:docMk/>
            <pc:sldMk cId="318661185" sldId="300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09T12:36:19.824" v="63"/>
          <ac:spMkLst>
            <pc:docMk/>
            <pc:sldMk cId="318661185" sldId="300"/>
            <ac:spMk id="4" creationId="{5D7ABDC7-C4C9-0511-BAD6-B5F054408344}"/>
          </ac:spMkLst>
        </pc:spChg>
        <pc:spChg chg="mod">
          <ac:chgData name="이지운" userId="d5dfea2c-d399-4941-b35a-d6891388e25d" providerId="ADAL" clId="{96B5CF96-4C85-4ED5-81AE-71E63DB1E4CD}" dt="2023-01-09T12:24:12.609" v="0"/>
          <ac:spMkLst>
            <pc:docMk/>
            <pc:sldMk cId="318661185" sldId="300"/>
            <ac:spMk id="10" creationId="{8046A64B-1C1F-7E3A-17BE-1CD8783E698F}"/>
          </ac:spMkLst>
        </pc:spChg>
        <pc:spChg chg="mod">
          <ac:chgData name="이지운" userId="d5dfea2c-d399-4941-b35a-d6891388e25d" providerId="ADAL" clId="{96B5CF96-4C85-4ED5-81AE-71E63DB1E4CD}" dt="2023-01-10T08:58:02.606" v="2348" actId="14100"/>
          <ac:spMkLst>
            <pc:docMk/>
            <pc:sldMk cId="318661185" sldId="300"/>
            <ac:spMk id="13" creationId="{554986A5-23D3-B1E2-156E-1E7A1F0331CC}"/>
          </ac:spMkLst>
        </pc:spChg>
        <pc:picChg chg="mod">
          <ac:chgData name="이지운" userId="d5dfea2c-d399-4941-b35a-d6891388e25d" providerId="ADAL" clId="{96B5CF96-4C85-4ED5-81AE-71E63DB1E4CD}" dt="2023-01-09T13:39:48.133" v="219" actId="1036"/>
          <ac:picMkLst>
            <pc:docMk/>
            <pc:sldMk cId="318661185" sldId="300"/>
            <ac:picMk id="1028" creationId="{2B4EF7E9-DB3F-E0BD-1D68-63CCE8B7A316}"/>
          </ac:picMkLst>
        </pc:picChg>
        <pc:cxnChg chg="add mod modVis">
          <ac:chgData name="이지운" userId="d5dfea2c-d399-4941-b35a-d6891388e25d" providerId="ADAL" clId="{96B5CF96-4C85-4ED5-81AE-71E63DB1E4CD}" dt="2023-01-10T08:58:39.606" v="2960"/>
          <ac:cxnSpMkLst>
            <pc:docMk/>
            <pc:sldMk cId="318661185" sldId="300"/>
            <ac:cxnSpMk id="8" creationId="{A24A92AB-772C-DE6F-B210-546DE64A2501}"/>
          </ac:cxnSpMkLst>
        </pc:cxnChg>
      </pc:sldChg>
      <pc:sldChg chg="addSp delSp modSp mod">
        <pc:chgData name="이지운" userId="d5dfea2c-d399-4941-b35a-d6891388e25d" providerId="ADAL" clId="{96B5CF96-4C85-4ED5-81AE-71E63DB1E4CD}" dt="2023-01-10T08:58:40.046" v="2979"/>
        <pc:sldMkLst>
          <pc:docMk/>
          <pc:sldMk cId="3940857140" sldId="301"/>
        </pc:sldMkLst>
        <pc:spChg chg="mod">
          <ac:chgData name="이지운" userId="d5dfea2c-d399-4941-b35a-d6891388e25d" providerId="ADAL" clId="{96B5CF96-4C85-4ED5-81AE-71E63DB1E4CD}" dt="2023-01-09T12:37:47.063" v="87"/>
          <ac:spMkLst>
            <pc:docMk/>
            <pc:sldMk cId="3940857140" sldId="301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10T08:58:05.667" v="2350"/>
          <ac:spMkLst>
            <pc:docMk/>
            <pc:sldMk cId="3940857140" sldId="301"/>
            <ac:spMk id="3" creationId="{B08B045D-A0E9-F69C-87D2-15802FF9ADA9}"/>
          </ac:spMkLst>
        </pc:spChg>
        <pc:spChg chg="add del">
          <ac:chgData name="이지운" userId="d5dfea2c-d399-4941-b35a-d6891388e25d" providerId="ADAL" clId="{96B5CF96-4C85-4ED5-81AE-71E63DB1E4CD}" dt="2023-01-09T12:36:53.669" v="71" actId="478"/>
          <ac:spMkLst>
            <pc:docMk/>
            <pc:sldMk cId="3940857140" sldId="301"/>
            <ac:spMk id="3" creationId="{BD18DB35-A6D4-6984-01B8-110DCC0133D0}"/>
          </ac:spMkLst>
        </pc:spChg>
        <pc:spChg chg="mod">
          <ac:chgData name="이지운" userId="d5dfea2c-d399-4941-b35a-d6891388e25d" providerId="ADAL" clId="{96B5CF96-4C85-4ED5-81AE-71E63DB1E4CD}" dt="2023-01-09T12:37:02.606" v="73" actId="1076"/>
          <ac:spMkLst>
            <pc:docMk/>
            <pc:sldMk cId="3940857140" sldId="301"/>
            <ac:spMk id="4" creationId="{90CD8673-F4FD-F2EC-A6F7-A1ED1461EDC7}"/>
          </ac:spMkLst>
        </pc:spChg>
        <pc:spChg chg="add del mod">
          <ac:chgData name="이지운" userId="d5dfea2c-d399-4941-b35a-d6891388e25d" providerId="ADAL" clId="{96B5CF96-4C85-4ED5-81AE-71E63DB1E4CD}" dt="2023-01-09T12:36:57.213" v="72" actId="1076"/>
          <ac:spMkLst>
            <pc:docMk/>
            <pc:sldMk cId="3940857140" sldId="301"/>
            <ac:spMk id="8" creationId="{26C1AB1A-EA51-89AA-ABB9-9453D7CB152E}"/>
          </ac:spMkLst>
        </pc:spChg>
        <pc:spChg chg="del">
          <ac:chgData name="이지운" userId="d5dfea2c-d399-4941-b35a-d6891388e25d" providerId="ADAL" clId="{96B5CF96-4C85-4ED5-81AE-71E63DB1E4CD}" dt="2023-01-10T08:58:05.607" v="2349" actId="478"/>
          <ac:spMkLst>
            <pc:docMk/>
            <pc:sldMk cId="3940857140" sldId="301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40.046" v="2979"/>
          <ac:cxnSpMkLst>
            <pc:docMk/>
            <pc:sldMk cId="3940857140" sldId="301"/>
            <ac:cxnSpMk id="10" creationId="{03EB29D4-184D-C1E6-B0A6-171284BF212D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40.376" v="2998"/>
        <pc:sldMkLst>
          <pc:docMk/>
          <pc:sldMk cId="1107037223" sldId="302"/>
        </pc:sldMkLst>
        <pc:spChg chg="mod">
          <ac:chgData name="이지운" userId="d5dfea2c-d399-4941-b35a-d6891388e25d" providerId="ADAL" clId="{96B5CF96-4C85-4ED5-81AE-71E63DB1E4CD}" dt="2023-01-09T12:39:38.463" v="96" actId="20577"/>
          <ac:spMkLst>
            <pc:docMk/>
            <pc:sldMk cId="1107037223" sldId="302"/>
            <ac:spMk id="2" creationId="{A52BFE83-1D63-4A91-9B98-CF9AC303855C}"/>
          </ac:spMkLst>
        </pc:spChg>
        <pc:spChg chg="add mod">
          <ac:chgData name="이지운" userId="d5dfea2c-d399-4941-b35a-d6891388e25d" providerId="ADAL" clId="{96B5CF96-4C85-4ED5-81AE-71E63DB1E4CD}" dt="2023-01-10T08:58:08.554" v="2352"/>
          <ac:spMkLst>
            <pc:docMk/>
            <pc:sldMk cId="1107037223" sldId="302"/>
            <ac:spMk id="3" creationId="{44E66187-F627-7FEF-F431-9C8A8E58C00C}"/>
          </ac:spMkLst>
        </pc:spChg>
        <pc:spChg chg="del">
          <ac:chgData name="이지운" userId="d5dfea2c-d399-4941-b35a-d6891388e25d" providerId="ADAL" clId="{96B5CF96-4C85-4ED5-81AE-71E63DB1E4CD}" dt="2023-01-09T12:37:13.324" v="74" actId="478"/>
          <ac:spMkLst>
            <pc:docMk/>
            <pc:sldMk cId="1107037223" sldId="302"/>
            <ac:spMk id="3" creationId="{BD18DB35-A6D4-6984-01B8-110DCC0133D0}"/>
          </ac:spMkLst>
        </pc:spChg>
        <pc:spChg chg="mod">
          <ac:chgData name="이지운" userId="d5dfea2c-d399-4941-b35a-d6891388e25d" providerId="ADAL" clId="{96B5CF96-4C85-4ED5-81AE-71E63DB1E4CD}" dt="2023-01-10T08:50:36.307" v="2224" actId="20577"/>
          <ac:spMkLst>
            <pc:docMk/>
            <pc:sldMk cId="1107037223" sldId="302"/>
            <ac:spMk id="4" creationId="{90CD8673-F4FD-F2EC-A6F7-A1ED1461EDC7}"/>
          </ac:spMkLst>
        </pc:spChg>
        <pc:spChg chg="mod">
          <ac:chgData name="이지운" userId="d5dfea2c-d399-4941-b35a-d6891388e25d" providerId="ADAL" clId="{96B5CF96-4C85-4ED5-81AE-71E63DB1E4CD}" dt="2023-01-10T08:49:42.702" v="2183" actId="207"/>
          <ac:spMkLst>
            <pc:docMk/>
            <pc:sldMk cId="1107037223" sldId="302"/>
            <ac:spMk id="8" creationId="{26C1AB1A-EA51-89AA-ABB9-9453D7CB152E}"/>
          </ac:spMkLst>
        </pc:spChg>
        <pc:spChg chg="add mod">
          <ac:chgData name="이지운" userId="d5dfea2c-d399-4941-b35a-d6891388e25d" providerId="ADAL" clId="{96B5CF96-4C85-4ED5-81AE-71E63DB1E4CD}" dt="2023-01-10T08:47:52.499" v="2116" actId="14100"/>
          <ac:spMkLst>
            <pc:docMk/>
            <pc:sldMk cId="1107037223" sldId="302"/>
            <ac:spMk id="10" creationId="{0E91757C-756B-0F82-2F5D-7F3AF98EC1F4}"/>
          </ac:spMkLst>
        </pc:spChg>
        <pc:spChg chg="del">
          <ac:chgData name="이지운" userId="d5dfea2c-d399-4941-b35a-d6891388e25d" providerId="ADAL" clId="{96B5CF96-4C85-4ED5-81AE-71E63DB1E4CD}" dt="2023-01-10T08:58:08.407" v="2351" actId="478"/>
          <ac:spMkLst>
            <pc:docMk/>
            <pc:sldMk cId="1107037223" sldId="302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40.376" v="2998"/>
          <ac:cxnSpMkLst>
            <pc:docMk/>
            <pc:sldMk cId="1107037223" sldId="302"/>
            <ac:cxnSpMk id="12" creationId="{B9271FAF-7943-A955-42F4-B0142266E5B7}"/>
          </ac:cxnSpMkLst>
        </pc:cxnChg>
      </pc:sldChg>
      <pc:sldChg chg="addSp modSp add mod">
        <pc:chgData name="이지운" userId="d5dfea2c-d399-4941-b35a-d6891388e25d" providerId="ADAL" clId="{96B5CF96-4C85-4ED5-81AE-71E63DB1E4CD}" dt="2023-01-10T08:58:38.656" v="2751"/>
        <pc:sldMkLst>
          <pc:docMk/>
          <pc:sldMk cId="2132812199" sldId="303"/>
        </pc:sldMkLst>
        <pc:spChg chg="mod">
          <ac:chgData name="이지운" userId="d5dfea2c-d399-4941-b35a-d6891388e25d" providerId="ADAL" clId="{96B5CF96-4C85-4ED5-81AE-71E63DB1E4CD}" dt="2023-01-10T08:57:12.776" v="2319" actId="20577"/>
          <ac:spMkLst>
            <pc:docMk/>
            <pc:sldMk cId="2132812199" sldId="303"/>
            <ac:spMk id="13" creationId="{554986A5-23D3-B1E2-156E-1E7A1F0331CC}"/>
          </ac:spMkLst>
        </pc:spChg>
        <pc:cxnChg chg="add mod modVis">
          <ac:chgData name="이지운" userId="d5dfea2c-d399-4941-b35a-d6891388e25d" providerId="ADAL" clId="{96B5CF96-4C85-4ED5-81AE-71E63DB1E4CD}" dt="2023-01-10T08:58:38.656" v="2751"/>
          <ac:cxnSpMkLst>
            <pc:docMk/>
            <pc:sldMk cId="2132812199" sldId="303"/>
            <ac:cxnSpMk id="3" creationId="{7E313362-5020-70F3-A5A3-C6548ECBA5B9}"/>
          </ac:cxnSpMkLst>
        </pc:cxnChg>
      </pc:sldChg>
      <pc:sldChg chg="addSp modSp add mod">
        <pc:chgData name="이지운" userId="d5dfea2c-d399-4941-b35a-d6891388e25d" providerId="ADAL" clId="{96B5CF96-4C85-4ED5-81AE-71E63DB1E4CD}" dt="2023-01-10T08:58:38.116" v="2409"/>
        <pc:sldMkLst>
          <pc:docMk/>
          <pc:sldMk cId="1928093957" sldId="304"/>
        </pc:sldMkLst>
        <pc:cxnChg chg="add mod modVis">
          <ac:chgData name="이지운" userId="d5dfea2c-d399-4941-b35a-d6891388e25d" providerId="ADAL" clId="{96B5CF96-4C85-4ED5-81AE-71E63DB1E4CD}" dt="2023-01-10T08:58:38.116" v="2409"/>
          <ac:cxnSpMkLst>
            <pc:docMk/>
            <pc:sldMk cId="1928093957" sldId="304"/>
            <ac:cxnSpMk id="2" creationId="{E215D98A-DAE5-F2C2-4F84-3A0BB8F0772C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38" v="2428"/>
        <pc:sldMkLst>
          <pc:docMk/>
          <pc:sldMk cId="1717033195" sldId="305"/>
        </pc:sldMkLst>
        <pc:spChg chg="mod">
          <ac:chgData name="이지운" userId="d5dfea2c-d399-4941-b35a-d6891388e25d" providerId="ADAL" clId="{96B5CF96-4C85-4ED5-81AE-71E63DB1E4CD}" dt="2023-01-10T07:50:23.426" v="391" actId="14100"/>
          <ac:spMkLst>
            <pc:docMk/>
            <pc:sldMk cId="1717033195" sldId="305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7:50:31.048" v="408" actId="20577"/>
          <ac:spMkLst>
            <pc:docMk/>
            <pc:sldMk cId="1717033195" sldId="305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7:50:06.293" v="372"/>
          <ac:spMkLst>
            <pc:docMk/>
            <pc:sldMk cId="1717033195" sldId="305"/>
            <ac:spMk id="9" creationId="{C1499F97-FBE4-410F-807B-6BA8520AA736}"/>
          </ac:spMkLst>
        </pc:sp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0" creationId="{61A5AA3C-7557-3971-D886-90EEF64EEF05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2" creationId="{B31A5887-9100-08D8-AA37-F6E36679C7CF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4" creationId="{2AD6F184-2277-BE2F-935C-7718F54AC58B}"/>
          </ac:picMkLst>
        </pc:picChg>
        <pc:picChg chg="del">
          <ac:chgData name="이지운" userId="d5dfea2c-d399-4941-b35a-d6891388e25d" providerId="ADAL" clId="{96B5CF96-4C85-4ED5-81AE-71E63DB1E4CD}" dt="2023-01-10T07:50:11.937" v="387" actId="478"/>
          <ac:picMkLst>
            <pc:docMk/>
            <pc:sldMk cId="1717033195" sldId="305"/>
            <ac:picMk id="2056" creationId="{B0465BC4-FAE5-3C5C-B570-B89A0C3EE01B}"/>
          </ac:picMkLst>
        </pc:picChg>
        <pc:picChg chg="add mod">
          <ac:chgData name="이지운" userId="d5dfea2c-d399-4941-b35a-d6891388e25d" providerId="ADAL" clId="{96B5CF96-4C85-4ED5-81AE-71E63DB1E4CD}" dt="2023-01-10T07:50:35.674" v="409" actId="1076"/>
          <ac:picMkLst>
            <pc:docMk/>
            <pc:sldMk cId="1717033195" sldId="305"/>
            <ac:picMk id="8194" creationId="{AA2B1DD5-CA61-630A-9513-F334939ABFFD}"/>
          </ac:picMkLst>
        </pc:picChg>
        <pc:cxnChg chg="add mod modVis">
          <ac:chgData name="이지운" userId="d5dfea2c-d399-4941-b35a-d6891388e25d" providerId="ADAL" clId="{96B5CF96-4C85-4ED5-81AE-71E63DB1E4CD}" dt="2023-01-10T08:58:38.138" v="2428"/>
          <ac:cxnSpMkLst>
            <pc:docMk/>
            <pc:sldMk cId="1717033195" sldId="305"/>
            <ac:cxnSpMk id="2" creationId="{F8C1FA4B-6DE3-95AE-29BB-BE7AB1F0E703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60" v="2447"/>
        <pc:sldMkLst>
          <pc:docMk/>
          <pc:sldMk cId="2828439100" sldId="306"/>
        </pc:sldMkLst>
        <pc:spChg chg="add del mod">
          <ac:chgData name="이지운" userId="d5dfea2c-d399-4941-b35a-d6891388e25d" providerId="ADAL" clId="{96B5CF96-4C85-4ED5-81AE-71E63DB1E4CD}" dt="2023-01-10T07:53:27.954" v="562" actId="478"/>
          <ac:spMkLst>
            <pc:docMk/>
            <pc:sldMk cId="2828439100" sldId="306"/>
            <ac:spMk id="2" creationId="{FBFA6775-1C63-7591-9A18-B0C641A17BFF}"/>
          </ac:spMkLst>
        </pc:spChg>
        <pc:spChg chg="mod">
          <ac:chgData name="이지운" userId="d5dfea2c-d399-4941-b35a-d6891388e25d" providerId="ADAL" clId="{96B5CF96-4C85-4ED5-81AE-71E63DB1E4CD}" dt="2023-01-10T08:53:19.003" v="2237" actId="20577"/>
          <ac:spMkLst>
            <pc:docMk/>
            <pc:sldMk cId="2828439100" sldId="306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7:51:09.644" v="412"/>
          <ac:spMkLst>
            <pc:docMk/>
            <pc:sldMk cId="2828439100" sldId="306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7:53:29.289" v="563" actId="1076"/>
          <ac:spMkLst>
            <pc:docMk/>
            <pc:sldMk cId="2828439100" sldId="306"/>
            <ac:spMk id="8" creationId="{1E208DDF-868E-EFF5-4250-986C49343124}"/>
          </ac:spMkLst>
        </pc:spChg>
        <pc:picChg chg="del">
          <ac:chgData name="이지운" userId="d5dfea2c-d399-4941-b35a-d6891388e25d" providerId="ADAL" clId="{96B5CF96-4C85-4ED5-81AE-71E63DB1E4CD}" dt="2023-01-10T07:51:30.566" v="451" actId="478"/>
          <ac:picMkLst>
            <pc:docMk/>
            <pc:sldMk cId="2828439100" sldId="306"/>
            <ac:picMk id="8194" creationId="{AA2B1DD5-CA61-630A-9513-F334939ABFFD}"/>
          </ac:picMkLst>
        </pc:picChg>
        <pc:picChg chg="add mod">
          <ac:chgData name="이지운" userId="d5dfea2c-d399-4941-b35a-d6891388e25d" providerId="ADAL" clId="{96B5CF96-4C85-4ED5-81AE-71E63DB1E4CD}" dt="2023-01-10T07:52:29.595" v="521" actId="1076"/>
          <ac:picMkLst>
            <pc:docMk/>
            <pc:sldMk cId="2828439100" sldId="306"/>
            <ac:picMk id="9218" creationId="{35261172-0BC7-01DE-E633-05ACCC88FC68}"/>
          </ac:picMkLst>
        </pc:picChg>
        <pc:cxnChg chg="add mod modVis">
          <ac:chgData name="이지운" userId="d5dfea2c-d399-4941-b35a-d6891388e25d" providerId="ADAL" clId="{96B5CF96-4C85-4ED5-81AE-71E63DB1E4CD}" dt="2023-01-10T08:58:38.160" v="2447"/>
          <ac:cxnSpMkLst>
            <pc:docMk/>
            <pc:sldMk cId="2828439100" sldId="306"/>
            <ac:cxnSpMk id="2" creationId="{0B7CD434-861D-949D-12F9-3C8295394E6E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182" v="2466"/>
        <pc:sldMkLst>
          <pc:docMk/>
          <pc:sldMk cId="3024012936" sldId="307"/>
        </pc:sldMkLst>
        <pc:spChg chg="del">
          <ac:chgData name="이지운" userId="d5dfea2c-d399-4941-b35a-d6891388e25d" providerId="ADAL" clId="{96B5CF96-4C85-4ED5-81AE-71E63DB1E4CD}" dt="2023-01-10T07:53:31.211" v="564" actId="478"/>
          <ac:spMkLst>
            <pc:docMk/>
            <pc:sldMk cId="3024012936" sldId="307"/>
            <ac:spMk id="2" creationId="{FBFA6775-1C63-7591-9A18-B0C641A17BFF}"/>
          </ac:spMkLst>
        </pc:spChg>
        <pc:spChg chg="mod">
          <ac:chgData name="이지운" userId="d5dfea2c-d399-4941-b35a-d6891388e25d" providerId="ADAL" clId="{96B5CF96-4C85-4ED5-81AE-71E63DB1E4CD}" dt="2023-01-10T08:53:21.473" v="2239" actId="20577"/>
          <ac:spMkLst>
            <pc:docMk/>
            <pc:sldMk cId="3024012936" sldId="307"/>
            <ac:spMk id="3" creationId="{345D1805-8543-2E1E-8F6E-C41E14D943CC}"/>
          </ac:spMkLst>
        </pc:spChg>
        <pc:spChg chg="del">
          <ac:chgData name="이지운" userId="d5dfea2c-d399-4941-b35a-d6891388e25d" providerId="ADAL" clId="{96B5CF96-4C85-4ED5-81AE-71E63DB1E4CD}" dt="2023-01-10T07:53:34.314" v="565" actId="478"/>
          <ac:spMkLst>
            <pc:docMk/>
            <pc:sldMk cId="3024012936" sldId="307"/>
            <ac:spMk id="8" creationId="{1E208DDF-868E-EFF5-4250-986C49343124}"/>
          </ac:spMkLst>
        </pc:spChg>
        <pc:spChg chg="add mod">
          <ac:chgData name="이지운" userId="d5dfea2c-d399-4941-b35a-d6891388e25d" providerId="ADAL" clId="{96B5CF96-4C85-4ED5-81AE-71E63DB1E4CD}" dt="2023-01-10T07:53:42.571" v="582" actId="20577"/>
          <ac:spMkLst>
            <pc:docMk/>
            <pc:sldMk cId="3024012936" sldId="307"/>
            <ac:spMk id="10" creationId="{0C7C68ED-84B0-90A9-7C2C-FA0C0E155B89}"/>
          </ac:spMkLst>
        </pc:spChg>
        <pc:picChg chg="del">
          <ac:chgData name="이지운" userId="d5dfea2c-d399-4941-b35a-d6891388e25d" providerId="ADAL" clId="{96B5CF96-4C85-4ED5-81AE-71E63DB1E4CD}" dt="2023-01-10T07:52:57.330" v="555" actId="478"/>
          <ac:picMkLst>
            <pc:docMk/>
            <pc:sldMk cId="3024012936" sldId="307"/>
            <ac:picMk id="9218" creationId="{35261172-0BC7-01DE-E633-05ACCC88FC68}"/>
          </ac:picMkLst>
        </pc:picChg>
        <pc:picChg chg="add mod">
          <ac:chgData name="이지운" userId="d5dfea2c-d399-4941-b35a-d6891388e25d" providerId="ADAL" clId="{96B5CF96-4C85-4ED5-81AE-71E63DB1E4CD}" dt="2023-01-10T07:53:12.663" v="561" actId="14100"/>
          <ac:picMkLst>
            <pc:docMk/>
            <pc:sldMk cId="3024012936" sldId="307"/>
            <ac:picMk id="10242" creationId="{48FD0077-8CDC-DA83-1378-F15992D744C6}"/>
          </ac:picMkLst>
        </pc:picChg>
        <pc:cxnChg chg="add mod modVis">
          <ac:chgData name="이지운" userId="d5dfea2c-d399-4941-b35a-d6891388e25d" providerId="ADAL" clId="{96B5CF96-4C85-4ED5-81AE-71E63DB1E4CD}" dt="2023-01-10T08:58:38.182" v="2466"/>
          <ac:cxnSpMkLst>
            <pc:docMk/>
            <pc:sldMk cId="3024012936" sldId="307"/>
            <ac:cxnSpMk id="2" creationId="{9166A63B-0078-7207-FBDC-3437DC8F7582}"/>
          </ac:cxnSpMkLst>
        </pc:cxnChg>
      </pc:sldChg>
      <pc:sldChg chg="addSp modSp add del mod modNotesTx">
        <pc:chgData name="이지운" userId="d5dfea2c-d399-4941-b35a-d6891388e25d" providerId="ADAL" clId="{96B5CF96-4C85-4ED5-81AE-71E63DB1E4CD}" dt="2023-01-10T08:52:14.531" v="2225" actId="47"/>
        <pc:sldMkLst>
          <pc:docMk/>
          <pc:sldMk cId="1852846556" sldId="308"/>
        </pc:sldMkLst>
        <pc:spChg chg="add mod">
          <ac:chgData name="이지운" userId="d5dfea2c-d399-4941-b35a-d6891388e25d" providerId="ADAL" clId="{96B5CF96-4C85-4ED5-81AE-71E63DB1E4CD}" dt="2023-01-10T07:55:14.386" v="623" actId="1076"/>
          <ac:spMkLst>
            <pc:docMk/>
            <pc:sldMk cId="1852846556" sldId="308"/>
            <ac:spMk id="2" creationId="{6AE0E1B8-E0EC-D17A-F1DC-20F1C81B1A6C}"/>
          </ac:spMkLst>
        </pc:sp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0" creationId="{61A5AA3C-7557-3971-D886-90EEF64EEF05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2" creationId="{B31A5887-9100-08D8-AA37-F6E36679C7CF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4" creationId="{2AD6F184-2277-BE2F-935C-7718F54AC58B}"/>
          </ac:picMkLst>
        </pc:picChg>
        <pc:picChg chg="mod">
          <ac:chgData name="이지운" userId="d5dfea2c-d399-4941-b35a-d6891388e25d" providerId="ADAL" clId="{96B5CF96-4C85-4ED5-81AE-71E63DB1E4CD}" dt="2023-01-10T07:54:52.663" v="610" actId="1035"/>
          <ac:picMkLst>
            <pc:docMk/>
            <pc:sldMk cId="1852846556" sldId="308"/>
            <ac:picMk id="2056" creationId="{B0465BC4-FAE5-3C5C-B570-B89A0C3EE01B}"/>
          </ac:picMkLst>
        </pc:picChg>
      </pc:sldChg>
      <pc:sldChg chg="addSp modSp add del modNotesTx">
        <pc:chgData name="이지운" userId="d5dfea2c-d399-4941-b35a-d6891388e25d" providerId="ADAL" clId="{96B5CF96-4C85-4ED5-81AE-71E63DB1E4CD}" dt="2023-01-10T08:52:15.830" v="2226" actId="47"/>
        <pc:sldMkLst>
          <pc:docMk/>
          <pc:sldMk cId="1277713988" sldId="309"/>
        </pc:sldMkLst>
        <pc:spChg chg="add mod">
          <ac:chgData name="이지운" userId="d5dfea2c-d399-4941-b35a-d6891388e25d" providerId="ADAL" clId="{96B5CF96-4C85-4ED5-81AE-71E63DB1E4CD}" dt="2023-01-10T07:55:15.850" v="624"/>
          <ac:spMkLst>
            <pc:docMk/>
            <pc:sldMk cId="1277713988" sldId="309"/>
            <ac:spMk id="2" creationId="{0C0B276C-D772-DAFA-F9F8-1F35CEB70CDD}"/>
          </ac:spMkLst>
        </pc:spChg>
      </pc:sldChg>
      <pc:sldChg chg="addSp delSp modSp add mod modNotesTx">
        <pc:chgData name="이지운" userId="d5dfea2c-d399-4941-b35a-d6891388e25d" providerId="ADAL" clId="{96B5CF96-4C85-4ED5-81AE-71E63DB1E4CD}" dt="2023-01-10T08:58:38.265" v="2523"/>
        <pc:sldMkLst>
          <pc:docMk/>
          <pc:sldMk cId="3377185830" sldId="310"/>
        </pc:sldMkLst>
        <pc:spChg chg="del">
          <ac:chgData name="이지운" userId="d5dfea2c-d399-4941-b35a-d6891388e25d" providerId="ADAL" clId="{96B5CF96-4C85-4ED5-81AE-71E63DB1E4CD}" dt="2023-01-10T07:55:18.242" v="626" actId="478"/>
          <ac:spMkLst>
            <pc:docMk/>
            <pc:sldMk cId="3377185830" sldId="310"/>
            <ac:spMk id="2" creationId="{0C0B276C-D772-DAFA-F9F8-1F35CEB70CDD}"/>
          </ac:spMkLst>
        </pc:spChg>
        <pc:spChg chg="mod">
          <ac:chgData name="이지운" userId="d5dfea2c-d399-4941-b35a-d6891388e25d" providerId="ADAL" clId="{96B5CF96-4C85-4ED5-81AE-71E63DB1E4CD}" dt="2023-01-10T08:53:30.597" v="2243"/>
          <ac:spMkLst>
            <pc:docMk/>
            <pc:sldMk cId="3377185830" sldId="310"/>
            <ac:spMk id="3" creationId="{345D1805-8543-2E1E-8F6E-C41E14D943CC}"/>
          </ac:spMkLst>
        </pc:spChg>
        <pc:spChg chg="add del mod">
          <ac:chgData name="이지운" userId="d5dfea2c-d399-4941-b35a-d6891388e25d" providerId="ADAL" clId="{96B5CF96-4C85-4ED5-81AE-71E63DB1E4CD}" dt="2023-01-10T07:58:07.969" v="633" actId="478"/>
          <ac:spMkLst>
            <pc:docMk/>
            <pc:sldMk cId="3377185830" sldId="310"/>
            <ac:spMk id="8" creationId="{DB05B738-079D-6B92-0EB7-07A7084750D4}"/>
          </ac:spMkLst>
        </pc:spChg>
        <pc:graphicFrameChg chg="add del mod">
          <ac:chgData name="이지운" userId="d5dfea2c-d399-4941-b35a-d6891388e25d" providerId="ADAL" clId="{96B5CF96-4C85-4ED5-81AE-71E63DB1E4CD}" dt="2023-01-10T07:58:14.548" v="637" actId="3680"/>
          <ac:graphicFrameMkLst>
            <pc:docMk/>
            <pc:sldMk cId="3377185830" sldId="310"/>
            <ac:graphicFrameMk id="10" creationId="{DD017657-28AF-1838-BB88-89DDE954D651}"/>
          </ac:graphicFrameMkLst>
        </pc:graphicFrameChg>
        <pc:graphicFrameChg chg="add mod modGraphic">
          <ac:chgData name="이지운" userId="d5dfea2c-d399-4941-b35a-d6891388e25d" providerId="ADAL" clId="{96B5CF96-4C85-4ED5-81AE-71E63DB1E4CD}" dt="2023-01-10T08:18:19.656" v="1241" actId="20577"/>
          <ac:graphicFrameMkLst>
            <pc:docMk/>
            <pc:sldMk cId="3377185830" sldId="310"/>
            <ac:graphicFrameMk id="11" creationId="{FB34E3E1-5750-D654-98EC-710E85E92022}"/>
          </ac:graphicFrameMkLst>
        </pc:graphicFrameChg>
        <pc:picChg chg="add mod">
          <ac:chgData name="이지운" userId="d5dfea2c-d399-4941-b35a-d6891388e25d" providerId="ADAL" clId="{96B5CF96-4C85-4ED5-81AE-71E63DB1E4CD}" dt="2023-01-10T08:03:04.483" v="687" actId="1076"/>
          <ac:picMkLst>
            <pc:docMk/>
            <pc:sldMk cId="3377185830" sldId="310"/>
            <ac:picMk id="13" creationId="{AF463D57-7213-0A74-F1DC-0AB66DA6BDCC}"/>
          </ac:picMkLst>
        </pc:picChg>
        <pc:picChg chg="add mod">
          <ac:chgData name="이지운" userId="d5dfea2c-d399-4941-b35a-d6891388e25d" providerId="ADAL" clId="{96B5CF96-4C85-4ED5-81AE-71E63DB1E4CD}" dt="2023-01-10T08:02:55.923" v="686" actId="1076"/>
          <ac:picMkLst>
            <pc:docMk/>
            <pc:sldMk cId="3377185830" sldId="310"/>
            <ac:picMk id="15" creationId="{16198B79-B02E-E0EB-F607-317AFEE2F028}"/>
          </ac:picMkLst>
        </pc:picChg>
        <pc:picChg chg="del">
          <ac:chgData name="이지운" userId="d5dfea2c-d399-4941-b35a-d6891388e25d" providerId="ADAL" clId="{96B5CF96-4C85-4ED5-81AE-71E63DB1E4CD}" dt="2023-01-10T07:55:19.854" v="627" actId="478"/>
          <ac:picMkLst>
            <pc:docMk/>
            <pc:sldMk cId="3377185830" sldId="310"/>
            <ac:picMk id="2052" creationId="{B31A5887-9100-08D8-AA37-F6E36679C7CF}"/>
          </ac:picMkLst>
        </pc:picChg>
        <pc:cxnChg chg="add mod modVis">
          <ac:chgData name="이지운" userId="d5dfea2c-d399-4941-b35a-d6891388e25d" providerId="ADAL" clId="{96B5CF96-4C85-4ED5-81AE-71E63DB1E4CD}" dt="2023-01-10T08:58:38.265" v="2523"/>
          <ac:cxnSpMkLst>
            <pc:docMk/>
            <pc:sldMk cId="3377185830" sldId="310"/>
            <ac:cxnSpMk id="2" creationId="{E5A12C2B-F9DA-F522-82A0-6393D8B73D48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224" v="2504"/>
        <pc:sldMkLst>
          <pc:docMk/>
          <pc:sldMk cId="1512378710" sldId="311"/>
        </pc:sldMkLst>
        <pc:spChg chg="add mod">
          <ac:chgData name="이지운" userId="d5dfea2c-d399-4941-b35a-d6891388e25d" providerId="ADAL" clId="{96B5CF96-4C85-4ED5-81AE-71E63DB1E4CD}" dt="2023-01-10T08:07:12.778" v="881" actId="403"/>
          <ac:spMkLst>
            <pc:docMk/>
            <pc:sldMk cId="1512378710" sldId="311"/>
            <ac:spMk id="2" creationId="{20778372-FA47-161F-C24E-8817A23E31AA}"/>
          </ac:spMkLst>
        </pc:spChg>
        <pc:spChg chg="mod">
          <ac:chgData name="이지운" userId="d5dfea2c-d399-4941-b35a-d6891388e25d" providerId="ADAL" clId="{96B5CF96-4C85-4ED5-81AE-71E63DB1E4CD}" dt="2023-01-10T08:53:27.317" v="2242"/>
          <ac:spMkLst>
            <pc:docMk/>
            <pc:sldMk cId="1512378710" sldId="311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8:07:22.669" v="884" actId="20577"/>
          <ac:spMkLst>
            <pc:docMk/>
            <pc:sldMk cId="1512378710" sldId="311"/>
            <ac:spMk id="8" creationId="{10A5E041-113F-F954-50CB-F424932AC082}"/>
          </ac:spMkLst>
        </pc:spChg>
        <pc:graphicFrameChg chg="del">
          <ac:chgData name="이지운" userId="d5dfea2c-d399-4941-b35a-d6891388e25d" providerId="ADAL" clId="{96B5CF96-4C85-4ED5-81AE-71E63DB1E4CD}" dt="2023-01-10T08:04:50.381" v="781" actId="478"/>
          <ac:graphicFrameMkLst>
            <pc:docMk/>
            <pc:sldMk cId="1512378710" sldId="311"/>
            <ac:graphicFrameMk id="11" creationId="{FB34E3E1-5750-D654-98EC-710E85E92022}"/>
          </ac:graphicFrameMkLst>
        </pc:graphicFrameChg>
        <pc:picChg chg="mod">
          <ac:chgData name="이지운" userId="d5dfea2c-d399-4941-b35a-d6891388e25d" providerId="ADAL" clId="{96B5CF96-4C85-4ED5-81AE-71E63DB1E4CD}" dt="2023-01-10T08:05:06.480" v="799" actId="1076"/>
          <ac:picMkLst>
            <pc:docMk/>
            <pc:sldMk cId="1512378710" sldId="311"/>
            <ac:picMk id="15" creationId="{16198B79-B02E-E0EB-F607-317AFEE2F028}"/>
          </ac:picMkLst>
        </pc:picChg>
        <pc:cxnChg chg="add mod modVis">
          <ac:chgData name="이지운" userId="d5dfea2c-d399-4941-b35a-d6891388e25d" providerId="ADAL" clId="{96B5CF96-4C85-4ED5-81AE-71E63DB1E4CD}" dt="2023-01-10T08:58:38.224" v="2504"/>
          <ac:cxnSpMkLst>
            <pc:docMk/>
            <pc:sldMk cId="1512378710" sldId="311"/>
            <ac:cxnSpMk id="10" creationId="{106A3247-2C93-8B0D-36CA-00FC60E65BAB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289" v="2542"/>
        <pc:sldMkLst>
          <pc:docMk/>
          <pc:sldMk cId="1724490881" sldId="312"/>
        </pc:sldMkLst>
        <pc:spChg chg="add mod">
          <ac:chgData name="이지운" userId="d5dfea2c-d399-4941-b35a-d6891388e25d" providerId="ADAL" clId="{96B5CF96-4C85-4ED5-81AE-71E63DB1E4CD}" dt="2023-01-10T08:10:27.895" v="930" actId="20577"/>
          <ac:spMkLst>
            <pc:docMk/>
            <pc:sldMk cId="1724490881" sldId="312"/>
            <ac:spMk id="2" creationId="{C4F85900-1708-5BEB-6851-8D3E935902E3}"/>
          </ac:spMkLst>
        </pc:spChg>
        <pc:spChg chg="del">
          <ac:chgData name="이지운" userId="d5dfea2c-d399-4941-b35a-d6891388e25d" providerId="ADAL" clId="{96B5CF96-4C85-4ED5-81AE-71E63DB1E4CD}" dt="2023-01-10T08:12:54.363" v="1118" actId="478"/>
          <ac:spMkLst>
            <pc:docMk/>
            <pc:sldMk cId="1724490881" sldId="312"/>
            <ac:spMk id="3" creationId="{345D1805-8543-2E1E-8F6E-C41E14D943CC}"/>
          </ac:spMkLst>
        </pc:spChg>
        <pc:spChg chg="add mod">
          <ac:chgData name="이지운" userId="d5dfea2c-d399-4941-b35a-d6891388e25d" providerId="ADAL" clId="{96B5CF96-4C85-4ED5-81AE-71E63DB1E4CD}" dt="2023-01-10T08:11:43.599" v="1055" actId="1076"/>
          <ac:spMkLst>
            <pc:docMk/>
            <pc:sldMk cId="1724490881" sldId="312"/>
            <ac:spMk id="8" creationId="{D6D14B68-D921-6FEA-C29D-5FC1A77F0B2C}"/>
          </ac:spMkLst>
        </pc:spChg>
        <pc:spChg chg="add mod">
          <ac:chgData name="이지운" userId="d5dfea2c-d399-4941-b35a-d6891388e25d" providerId="ADAL" clId="{96B5CF96-4C85-4ED5-81AE-71E63DB1E4CD}" dt="2023-01-10T08:53:32.824" v="2244"/>
          <ac:spMkLst>
            <pc:docMk/>
            <pc:sldMk cId="1724490881" sldId="312"/>
            <ac:spMk id="10" creationId="{1192D17B-A655-DD70-D60B-4471788B434E}"/>
          </ac:spMkLst>
        </pc:spChg>
        <pc:graphicFrameChg chg="del">
          <ac:chgData name="이지운" userId="d5dfea2c-d399-4941-b35a-d6891388e25d" providerId="ADAL" clId="{96B5CF96-4C85-4ED5-81AE-71E63DB1E4CD}" dt="2023-01-10T08:10:14.891" v="921" actId="478"/>
          <ac:graphicFrameMkLst>
            <pc:docMk/>
            <pc:sldMk cId="1724490881" sldId="312"/>
            <ac:graphicFrameMk id="11" creationId="{FB34E3E1-5750-D654-98EC-710E85E92022}"/>
          </ac:graphicFrameMkLst>
        </pc:graphicFrameChg>
        <pc:cxnChg chg="add mod modVis">
          <ac:chgData name="이지운" userId="d5dfea2c-d399-4941-b35a-d6891388e25d" providerId="ADAL" clId="{96B5CF96-4C85-4ED5-81AE-71E63DB1E4CD}" dt="2023-01-10T08:58:38.289" v="2542"/>
          <ac:cxnSpMkLst>
            <pc:docMk/>
            <pc:sldMk cId="1724490881" sldId="312"/>
            <ac:cxnSpMk id="3" creationId="{ED1D0F39-A356-1D0E-E41E-3407A0273208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11" v="2561"/>
        <pc:sldMkLst>
          <pc:docMk/>
          <pc:sldMk cId="824728332" sldId="313"/>
        </pc:sldMkLst>
        <pc:spChg chg="add del mod">
          <ac:chgData name="이지운" userId="d5dfea2c-d399-4941-b35a-d6891388e25d" providerId="ADAL" clId="{96B5CF96-4C85-4ED5-81AE-71E63DB1E4CD}" dt="2023-01-10T08:12:45.998" v="1115" actId="1076"/>
          <ac:spMkLst>
            <pc:docMk/>
            <pc:sldMk cId="824728332" sldId="313"/>
            <ac:spMk id="2" creationId="{C4F85900-1708-5BEB-6851-8D3E935902E3}"/>
          </ac:spMkLst>
        </pc:spChg>
        <pc:spChg chg="del mod">
          <ac:chgData name="이지운" userId="d5dfea2c-d399-4941-b35a-d6891388e25d" providerId="ADAL" clId="{96B5CF96-4C85-4ED5-81AE-71E63DB1E4CD}" dt="2023-01-10T08:12:57.076" v="1120" actId="478"/>
          <ac:spMkLst>
            <pc:docMk/>
            <pc:sldMk cId="824728332" sldId="313"/>
            <ac:spMk id="3" creationId="{345D1805-8543-2E1E-8F6E-C41E14D943CC}"/>
          </ac:spMkLst>
        </pc:spChg>
        <pc:spChg chg="mod">
          <ac:chgData name="이지운" userId="d5dfea2c-d399-4941-b35a-d6891388e25d" providerId="ADAL" clId="{96B5CF96-4C85-4ED5-81AE-71E63DB1E4CD}" dt="2023-01-10T08:11:52.444" v="1071" actId="20577"/>
          <ac:spMkLst>
            <pc:docMk/>
            <pc:sldMk cId="824728332" sldId="313"/>
            <ac:spMk id="4" creationId="{7897DD6C-896D-E5D0-70E2-68CAD0A281C3}"/>
          </ac:spMkLst>
        </pc:spChg>
        <pc:spChg chg="del mod">
          <ac:chgData name="이지운" userId="d5dfea2c-d399-4941-b35a-d6891388e25d" providerId="ADAL" clId="{96B5CF96-4C85-4ED5-81AE-71E63DB1E4CD}" dt="2023-01-10T08:12:41.443" v="1098" actId="478"/>
          <ac:spMkLst>
            <pc:docMk/>
            <pc:sldMk cId="824728332" sldId="313"/>
            <ac:spMk id="8" creationId="{D6D14B68-D921-6FEA-C29D-5FC1A77F0B2C}"/>
          </ac:spMkLst>
        </pc:spChg>
        <pc:spChg chg="add mod">
          <ac:chgData name="이지운" userId="d5dfea2c-d399-4941-b35a-d6891388e25d" providerId="ADAL" clId="{96B5CF96-4C85-4ED5-81AE-71E63DB1E4CD}" dt="2023-01-10T08:53:35.720" v="2246" actId="20577"/>
          <ac:spMkLst>
            <pc:docMk/>
            <pc:sldMk cId="824728332" sldId="313"/>
            <ac:spMk id="10" creationId="{1E586210-2D10-C111-1B6C-9A5DCAB4A0E6}"/>
          </ac:spMkLst>
        </pc:sp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13" creationId="{AF463D57-7213-0A74-F1DC-0AB66DA6BDCC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15" creationId="{16198B79-B02E-E0EB-F607-317AFEE2F028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0" creationId="{61A5AA3C-7557-3971-D886-90EEF64EEF05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4" creationId="{2AD6F184-2277-BE2F-935C-7718F54AC58B}"/>
          </ac:picMkLst>
        </pc:picChg>
        <pc:picChg chg="del">
          <ac:chgData name="이지운" userId="d5dfea2c-d399-4941-b35a-d6891388e25d" providerId="ADAL" clId="{96B5CF96-4C85-4ED5-81AE-71E63DB1E4CD}" dt="2023-01-10T08:11:49.956" v="1057" actId="478"/>
          <ac:picMkLst>
            <pc:docMk/>
            <pc:sldMk cId="824728332" sldId="313"/>
            <ac:picMk id="2056" creationId="{B0465BC4-FAE5-3C5C-B570-B89A0C3EE01B}"/>
          </ac:picMkLst>
        </pc:picChg>
        <pc:picChg chg="add del mod">
          <ac:chgData name="이지운" userId="d5dfea2c-d399-4941-b35a-d6891388e25d" providerId="ADAL" clId="{96B5CF96-4C85-4ED5-81AE-71E63DB1E4CD}" dt="2023-01-10T08:13:37.786" v="1159" actId="478"/>
          <ac:picMkLst>
            <pc:docMk/>
            <pc:sldMk cId="824728332" sldId="313"/>
            <ac:picMk id="11266" creationId="{C38FAE1A-9B49-0F05-99A7-71574848EF8C}"/>
          </ac:picMkLst>
        </pc:picChg>
        <pc:picChg chg="add mod">
          <ac:chgData name="이지운" userId="d5dfea2c-d399-4941-b35a-d6891388e25d" providerId="ADAL" clId="{96B5CF96-4C85-4ED5-81AE-71E63DB1E4CD}" dt="2023-01-10T08:13:43.145" v="1162" actId="1076"/>
          <ac:picMkLst>
            <pc:docMk/>
            <pc:sldMk cId="824728332" sldId="313"/>
            <ac:picMk id="11268" creationId="{2B129E58-AC5D-AC7F-DD6C-800ABD947181}"/>
          </ac:picMkLst>
        </pc:picChg>
        <pc:cxnChg chg="add mod modVis">
          <ac:chgData name="이지운" userId="d5dfea2c-d399-4941-b35a-d6891388e25d" providerId="ADAL" clId="{96B5CF96-4C85-4ED5-81AE-71E63DB1E4CD}" dt="2023-01-10T08:58:38.311" v="2561"/>
          <ac:cxnSpMkLst>
            <pc:docMk/>
            <pc:sldMk cId="824728332" sldId="313"/>
            <ac:cxnSpMk id="3" creationId="{CD57916D-DDC9-9C66-9A2E-2063AA013E2F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37" v="2580"/>
        <pc:sldMkLst>
          <pc:docMk/>
          <pc:sldMk cId="725897075" sldId="314"/>
        </pc:sldMkLst>
        <pc:spChg chg="del">
          <ac:chgData name="이지운" userId="d5dfea2c-d399-4941-b35a-d6891388e25d" providerId="ADAL" clId="{96B5CF96-4C85-4ED5-81AE-71E63DB1E4CD}" dt="2023-01-10T08:13:29.995" v="1158" actId="478"/>
          <ac:spMkLst>
            <pc:docMk/>
            <pc:sldMk cId="725897075" sldId="314"/>
            <ac:spMk id="2" creationId="{C4F85900-1708-5BEB-6851-8D3E935902E3}"/>
          </ac:spMkLst>
        </pc:spChg>
        <pc:spChg chg="add mod">
          <ac:chgData name="이지운" userId="d5dfea2c-d399-4941-b35a-d6891388e25d" providerId="ADAL" clId="{96B5CF96-4C85-4ED5-81AE-71E63DB1E4CD}" dt="2023-01-10T08:14:16.688" v="1203" actId="20577"/>
          <ac:spMkLst>
            <pc:docMk/>
            <pc:sldMk cId="725897075" sldId="314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53:38.299" v="2247"/>
          <ac:spMkLst>
            <pc:docMk/>
            <pc:sldMk cId="725897075" sldId="314"/>
            <ac:spMk id="10" creationId="{1E586210-2D10-C111-1B6C-9A5DCAB4A0E6}"/>
          </ac:spMkLst>
        </pc:spChg>
        <pc:spChg chg="add mod">
          <ac:chgData name="이지운" userId="d5dfea2c-d399-4941-b35a-d6891388e25d" providerId="ADAL" clId="{96B5CF96-4C85-4ED5-81AE-71E63DB1E4CD}" dt="2023-01-10T08:54:32.188" v="2271" actId="1076"/>
          <ac:spMkLst>
            <pc:docMk/>
            <pc:sldMk cId="725897075" sldId="314"/>
            <ac:spMk id="13" creationId="{17A2A773-D881-27A6-8AE0-53000859499B}"/>
          </ac:spMkLst>
        </pc:spChg>
        <pc:grpChg chg="mod">
          <ac:chgData name="이지운" userId="d5dfea2c-d399-4941-b35a-d6891388e25d" providerId="ADAL" clId="{96B5CF96-4C85-4ED5-81AE-71E63DB1E4CD}" dt="2023-01-10T08:54:21.225" v="2253"/>
          <ac:grpSpMkLst>
            <pc:docMk/>
            <pc:sldMk cId="725897075" sldId="314"/>
            <ac:grpSpMk id="12" creationId="{1A2910F1-3899-5022-5629-EF3A2A206329}"/>
          </ac:grpSpMkLst>
        </pc:grpChg>
        <pc:picChg chg="del mod">
          <ac:chgData name="이지운" userId="d5dfea2c-d399-4941-b35a-d6891388e25d" providerId="ADAL" clId="{96B5CF96-4C85-4ED5-81AE-71E63DB1E4CD}" dt="2023-01-10T08:13:51.608" v="1163" actId="478"/>
          <ac:picMkLst>
            <pc:docMk/>
            <pc:sldMk cId="725897075" sldId="314"/>
            <ac:picMk id="11266" creationId="{C38FAE1A-9B49-0F05-99A7-71574848EF8C}"/>
          </ac:picMkLst>
        </pc:picChg>
        <pc:picChg chg="add mod">
          <ac:chgData name="이지운" userId="d5dfea2c-d399-4941-b35a-d6891388e25d" providerId="ADAL" clId="{96B5CF96-4C85-4ED5-81AE-71E63DB1E4CD}" dt="2023-01-10T08:14:45.766" v="1210" actId="1076"/>
          <ac:picMkLst>
            <pc:docMk/>
            <pc:sldMk cId="725897075" sldId="314"/>
            <ac:picMk id="17410" creationId="{18F37D48-D2A9-D750-0F61-CDE85E829963}"/>
          </ac:picMkLst>
        </pc:picChg>
        <pc:picChg chg="add mod">
          <ac:chgData name="이지운" userId="d5dfea2c-d399-4941-b35a-d6891388e25d" providerId="ADAL" clId="{96B5CF96-4C85-4ED5-81AE-71E63DB1E4CD}" dt="2023-01-10T08:14:44.287" v="1209" actId="1076"/>
          <ac:picMkLst>
            <pc:docMk/>
            <pc:sldMk cId="725897075" sldId="314"/>
            <ac:picMk id="17412" creationId="{3A46DD9B-C997-1BA1-E375-9B3FCB8EB546}"/>
          </ac:picMkLst>
        </pc:picChg>
        <pc:inkChg chg="add mod">
          <ac:chgData name="이지운" userId="d5dfea2c-d399-4941-b35a-d6891388e25d" providerId="ADAL" clId="{96B5CF96-4C85-4ED5-81AE-71E63DB1E4CD}" dt="2023-01-10T08:54:21.225" v="2253"/>
          <ac:inkMkLst>
            <pc:docMk/>
            <pc:sldMk cId="725897075" sldId="314"/>
            <ac:inkMk id="8" creationId="{05273E3E-7C2C-0341-4A2B-4FEE86E4267D}"/>
          </ac:inkMkLst>
        </pc:inkChg>
        <pc:inkChg chg="add mod">
          <ac:chgData name="이지운" userId="d5dfea2c-d399-4941-b35a-d6891388e25d" providerId="ADAL" clId="{96B5CF96-4C85-4ED5-81AE-71E63DB1E4CD}" dt="2023-01-10T08:54:21.225" v="2253"/>
          <ac:inkMkLst>
            <pc:docMk/>
            <pc:sldMk cId="725897075" sldId="314"/>
            <ac:inkMk id="11" creationId="{F4D8A8B2-4E32-288A-BF23-843F1C0E5DD0}"/>
          </ac:inkMkLst>
        </pc:inkChg>
        <pc:cxnChg chg="add mod modVis">
          <ac:chgData name="이지운" userId="d5dfea2c-d399-4941-b35a-d6891388e25d" providerId="ADAL" clId="{96B5CF96-4C85-4ED5-81AE-71E63DB1E4CD}" dt="2023-01-10T08:58:38.337" v="2580"/>
          <ac:cxnSpMkLst>
            <pc:docMk/>
            <pc:sldMk cId="725897075" sldId="314"/>
            <ac:cxnSpMk id="2" creationId="{D78E9F21-B634-933B-C1F3-EA83E99B3237}"/>
          </ac:cxnSpMkLst>
        </pc:cxnChg>
      </pc:sldChg>
      <pc:sldChg chg="addSp delSp modSp add mod modNotesTx">
        <pc:chgData name="이지운" userId="d5dfea2c-d399-4941-b35a-d6891388e25d" providerId="ADAL" clId="{96B5CF96-4C85-4ED5-81AE-71E63DB1E4CD}" dt="2023-01-10T08:58:38.360" v="2599"/>
        <pc:sldMkLst>
          <pc:docMk/>
          <pc:sldMk cId="3773988906" sldId="315"/>
        </pc:sldMkLst>
        <pc:spChg chg="add del mod">
          <ac:chgData name="이지운" userId="d5dfea2c-d399-4941-b35a-d6891388e25d" providerId="ADAL" clId="{96B5CF96-4C85-4ED5-81AE-71E63DB1E4CD}" dt="2023-01-10T08:15:59.029" v="1230" actId="478"/>
          <ac:spMkLst>
            <pc:docMk/>
            <pc:sldMk cId="3773988906" sldId="315"/>
            <ac:spMk id="2" creationId="{DA9DF62D-F4D3-3C43-5639-5C0092FEA1E9}"/>
          </ac:spMkLst>
        </pc:spChg>
        <pc:spChg chg="del">
          <ac:chgData name="이지운" userId="d5dfea2c-d399-4941-b35a-d6891388e25d" providerId="ADAL" clId="{96B5CF96-4C85-4ED5-81AE-71E63DB1E4CD}" dt="2023-01-10T08:15:02.934" v="1214" actId="478"/>
          <ac:spMkLst>
            <pc:docMk/>
            <pc:sldMk cId="3773988906" sldId="315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53:40.425" v="2248"/>
          <ac:spMkLst>
            <pc:docMk/>
            <pc:sldMk cId="3773988906" sldId="315"/>
            <ac:spMk id="10" creationId="{1E586210-2D10-C111-1B6C-9A5DCAB4A0E6}"/>
          </ac:spMkLst>
        </pc:spChg>
        <pc:picChg chg="add mod">
          <ac:chgData name="이지운" userId="d5dfea2c-d399-4941-b35a-d6891388e25d" providerId="ADAL" clId="{96B5CF96-4C85-4ED5-81AE-71E63DB1E4CD}" dt="2023-01-10T08:16:19.367" v="1240" actId="1076"/>
          <ac:picMkLst>
            <pc:docMk/>
            <pc:sldMk cId="3773988906" sldId="315"/>
            <ac:picMk id="8" creationId="{ED738C88-B0B2-C767-9463-3A441AC9A0FC}"/>
          </ac:picMkLst>
        </pc:picChg>
        <pc:picChg chg="del">
          <ac:chgData name="이지운" userId="d5dfea2c-d399-4941-b35a-d6891388e25d" providerId="ADAL" clId="{96B5CF96-4C85-4ED5-81AE-71E63DB1E4CD}" dt="2023-01-10T08:15:01.830" v="1213" actId="478"/>
          <ac:picMkLst>
            <pc:docMk/>
            <pc:sldMk cId="3773988906" sldId="315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15:01.374" v="1212" actId="478"/>
          <ac:picMkLst>
            <pc:docMk/>
            <pc:sldMk cId="3773988906" sldId="315"/>
            <ac:picMk id="17412" creationId="{3A46DD9B-C997-1BA1-E375-9B3FCB8EB546}"/>
          </ac:picMkLst>
        </pc:picChg>
        <pc:picChg chg="add mod">
          <ac:chgData name="이지운" userId="d5dfea2c-d399-4941-b35a-d6891388e25d" providerId="ADAL" clId="{96B5CF96-4C85-4ED5-81AE-71E63DB1E4CD}" dt="2023-01-10T08:16:09.493" v="1235" actId="1076"/>
          <ac:picMkLst>
            <pc:docMk/>
            <pc:sldMk cId="3773988906" sldId="315"/>
            <ac:picMk id="18434" creationId="{AFB7EDBB-1F8A-1647-E3C9-BD1CE9498D24}"/>
          </ac:picMkLst>
        </pc:picChg>
        <pc:picChg chg="add mod">
          <ac:chgData name="이지운" userId="d5dfea2c-d399-4941-b35a-d6891388e25d" providerId="ADAL" clId="{96B5CF96-4C85-4ED5-81AE-71E63DB1E4CD}" dt="2023-01-10T08:16:07.990" v="1234" actId="1076"/>
          <ac:picMkLst>
            <pc:docMk/>
            <pc:sldMk cId="3773988906" sldId="315"/>
            <ac:picMk id="18436" creationId="{04F5BAF8-9A11-13A3-8FB9-AFDF1C9810FB}"/>
          </ac:picMkLst>
        </pc:picChg>
        <pc:cxnChg chg="add mod modVis">
          <ac:chgData name="이지운" userId="d5dfea2c-d399-4941-b35a-d6891388e25d" providerId="ADAL" clId="{96B5CF96-4C85-4ED5-81AE-71E63DB1E4CD}" dt="2023-01-10T08:58:38.360" v="2599"/>
          <ac:cxnSpMkLst>
            <pc:docMk/>
            <pc:sldMk cId="3773988906" sldId="315"/>
            <ac:cxnSpMk id="2" creationId="{F917619A-65FA-410F-17AD-AAFF073B6988}"/>
          </ac:cxnSpMkLst>
        </pc:cxnChg>
      </pc:sldChg>
      <pc:sldChg chg="add del">
        <pc:chgData name="이지운" userId="d5dfea2c-d399-4941-b35a-d6891388e25d" providerId="ADAL" clId="{96B5CF96-4C85-4ED5-81AE-71E63DB1E4CD}" dt="2023-01-10T08:19:13.526" v="1243"/>
        <pc:sldMkLst>
          <pc:docMk/>
          <pc:sldMk cId="693866509" sldId="316"/>
        </pc:sldMkLst>
      </pc:sldChg>
      <pc:sldChg chg="addSp delSp modSp add mod modNotesTx">
        <pc:chgData name="이지운" userId="d5dfea2c-d399-4941-b35a-d6891388e25d" providerId="ADAL" clId="{96B5CF96-4C85-4ED5-81AE-71E63DB1E4CD}" dt="2023-01-10T08:58:38.390" v="2618"/>
        <pc:sldMkLst>
          <pc:docMk/>
          <pc:sldMk cId="1587488492" sldId="316"/>
        </pc:sldMkLst>
        <pc:spChg chg="del mod">
          <ac:chgData name="이지운" userId="d5dfea2c-d399-4941-b35a-d6891388e25d" providerId="ADAL" clId="{96B5CF96-4C85-4ED5-81AE-71E63DB1E4CD}" dt="2023-01-10T08:20:10.653" v="1263" actId="478"/>
          <ac:spMkLst>
            <pc:docMk/>
            <pc:sldMk cId="1587488492" sldId="316"/>
            <ac:spMk id="3" creationId="{3AD55915-F233-BC35-D18A-9087D206D806}"/>
          </ac:spMkLst>
        </pc:spChg>
        <pc:spChg chg="mod">
          <ac:chgData name="이지운" userId="d5dfea2c-d399-4941-b35a-d6891388e25d" providerId="ADAL" clId="{96B5CF96-4C85-4ED5-81AE-71E63DB1E4CD}" dt="2023-01-10T08:33:02.867" v="1582" actId="20577"/>
          <ac:spMkLst>
            <pc:docMk/>
            <pc:sldMk cId="1587488492" sldId="316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8:28:14.476" v="1473" actId="14100"/>
          <ac:spMkLst>
            <pc:docMk/>
            <pc:sldMk cId="1587488492" sldId="316"/>
            <ac:spMk id="8" creationId="{3163D0A5-9D5A-37E3-6330-A0A6946FFF99}"/>
          </ac:spMkLst>
        </pc:spChg>
        <pc:spChg chg="mod">
          <ac:chgData name="이지운" userId="d5dfea2c-d399-4941-b35a-d6891388e25d" providerId="ADAL" clId="{96B5CF96-4C85-4ED5-81AE-71E63DB1E4CD}" dt="2023-01-10T08:53:42.531" v="2249"/>
          <ac:spMkLst>
            <pc:docMk/>
            <pc:sldMk cId="1587488492" sldId="316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29:24.521" v="1488" actId="478"/>
          <ac:spMkLst>
            <pc:docMk/>
            <pc:sldMk cId="1587488492" sldId="316"/>
            <ac:spMk id="11" creationId="{E502B3C3-BA0B-9EB3-C216-3D1C85A313BE}"/>
          </ac:spMkLst>
        </pc:spChg>
        <pc:picChg chg="add mod">
          <ac:chgData name="이지운" userId="d5dfea2c-d399-4941-b35a-d6891388e25d" providerId="ADAL" clId="{96B5CF96-4C85-4ED5-81AE-71E63DB1E4CD}" dt="2023-01-10T08:23:14.800" v="1319"/>
          <ac:picMkLst>
            <pc:docMk/>
            <pc:sldMk cId="1587488492" sldId="316"/>
            <ac:picMk id="2" creationId="{41B6A4B3-10C5-1A24-A922-36323FCB33F6}"/>
          </ac:picMkLst>
        </pc:picChg>
        <pc:picChg chg="del mod">
          <ac:chgData name="이지운" userId="d5dfea2c-d399-4941-b35a-d6891388e25d" providerId="ADAL" clId="{96B5CF96-4C85-4ED5-81AE-71E63DB1E4CD}" dt="2023-01-10T08:23:14.558" v="1318" actId="478"/>
          <ac:picMkLst>
            <pc:docMk/>
            <pc:sldMk cId="1587488492" sldId="316"/>
            <ac:picMk id="17410" creationId="{18F37D48-D2A9-D750-0F61-CDE85E829963}"/>
          </ac:picMkLst>
        </pc:picChg>
        <pc:picChg chg="del mod">
          <ac:chgData name="이지운" userId="d5dfea2c-d399-4941-b35a-d6891388e25d" providerId="ADAL" clId="{96B5CF96-4C85-4ED5-81AE-71E63DB1E4CD}" dt="2023-01-10T08:20:14.844" v="1266" actId="478"/>
          <ac:picMkLst>
            <pc:docMk/>
            <pc:sldMk cId="1587488492" sldId="316"/>
            <ac:picMk id="17412" creationId="{3A46DD9B-C997-1BA1-E375-9B3FCB8EB546}"/>
          </ac:picMkLst>
        </pc:picChg>
        <pc:picChg chg="add mod">
          <ac:chgData name="이지운" userId="d5dfea2c-d399-4941-b35a-d6891388e25d" providerId="ADAL" clId="{96B5CF96-4C85-4ED5-81AE-71E63DB1E4CD}" dt="2023-01-10T08:52:52.234" v="2235" actId="1076"/>
          <ac:picMkLst>
            <pc:docMk/>
            <pc:sldMk cId="1587488492" sldId="316"/>
            <ac:picMk id="19458" creationId="{E6FEDD46-EB1A-D292-3A73-330106912106}"/>
          </ac:picMkLst>
        </pc:picChg>
        <pc:cxnChg chg="add mod modVis">
          <ac:chgData name="이지운" userId="d5dfea2c-d399-4941-b35a-d6891388e25d" providerId="ADAL" clId="{96B5CF96-4C85-4ED5-81AE-71E63DB1E4CD}" dt="2023-01-10T08:58:38.390" v="2618"/>
          <ac:cxnSpMkLst>
            <pc:docMk/>
            <pc:sldMk cId="1587488492" sldId="316"/>
            <ac:cxnSpMk id="3" creationId="{4A5AE368-D7E6-5321-6763-A8D5E40D017A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416" v="2637"/>
        <pc:sldMkLst>
          <pc:docMk/>
          <pc:sldMk cId="581782508" sldId="317"/>
        </pc:sldMkLst>
        <pc:spChg chg="add mod">
          <ac:chgData name="이지운" userId="d5dfea2c-d399-4941-b35a-d6891388e25d" providerId="ADAL" clId="{96B5CF96-4C85-4ED5-81AE-71E63DB1E4CD}" dt="2023-01-10T08:27:51.754" v="1463" actId="14100"/>
          <ac:spMkLst>
            <pc:docMk/>
            <pc:sldMk cId="581782508" sldId="317"/>
            <ac:spMk id="2" creationId="{2FB16C8F-5BC0-2E3F-ACE4-8030A5ADC87C}"/>
          </ac:spMkLst>
        </pc:spChg>
        <pc:spChg chg="add del mod">
          <ac:chgData name="이지운" userId="d5dfea2c-d399-4941-b35a-d6891388e25d" providerId="ADAL" clId="{96B5CF96-4C85-4ED5-81AE-71E63DB1E4CD}" dt="2023-01-10T08:31:38.757" v="1540" actId="478"/>
          <ac:spMkLst>
            <pc:docMk/>
            <pc:sldMk cId="581782508" sldId="317"/>
            <ac:spMk id="3" creationId="{6C0F60CA-AB2B-F27A-4E58-492854957955}"/>
          </ac:spMkLst>
        </pc:spChg>
        <pc:spChg chg="mod">
          <ac:chgData name="이지운" userId="d5dfea2c-d399-4941-b35a-d6891388e25d" providerId="ADAL" clId="{96B5CF96-4C85-4ED5-81AE-71E63DB1E4CD}" dt="2023-01-10T08:32:47.307" v="1576" actId="20577"/>
          <ac:spMkLst>
            <pc:docMk/>
            <pc:sldMk cId="581782508" sldId="317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3:44.393" v="2250"/>
          <ac:spMkLst>
            <pc:docMk/>
            <pc:sldMk cId="581782508" sldId="317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3:09.353" v="1316" actId="1076"/>
          <ac:picMkLst>
            <pc:docMk/>
            <pc:sldMk cId="581782508" sldId="317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22:58.637" v="1308" actId="478"/>
          <ac:picMkLst>
            <pc:docMk/>
            <pc:sldMk cId="581782508" sldId="317"/>
            <ac:picMk id="19458" creationId="{E6FEDD46-EB1A-D292-3A73-330106912106}"/>
          </ac:picMkLst>
        </pc:picChg>
        <pc:picChg chg="add mod">
          <ac:chgData name="이지운" userId="d5dfea2c-d399-4941-b35a-d6891388e25d" providerId="ADAL" clId="{96B5CF96-4C85-4ED5-81AE-71E63DB1E4CD}" dt="2023-01-10T08:52:43.739" v="2232" actId="14100"/>
          <ac:picMkLst>
            <pc:docMk/>
            <pc:sldMk cId="581782508" sldId="317"/>
            <ac:picMk id="20482" creationId="{0FEAE491-B4F3-C347-A4C7-04FF6044A4D5}"/>
          </ac:picMkLst>
        </pc:picChg>
        <pc:cxnChg chg="add mod modVis">
          <ac:chgData name="이지운" userId="d5dfea2c-d399-4941-b35a-d6891388e25d" providerId="ADAL" clId="{96B5CF96-4C85-4ED5-81AE-71E63DB1E4CD}" dt="2023-01-10T08:58:38.416" v="2637"/>
          <ac:cxnSpMkLst>
            <pc:docMk/>
            <pc:sldMk cId="581782508" sldId="317"/>
            <ac:cxnSpMk id="3" creationId="{E605F819-CF2A-012D-ABA0-6E19EDA17BA4}"/>
          </ac:cxnSpMkLst>
        </pc:cxnChg>
      </pc:sldChg>
      <pc:sldChg chg="addSp delSp modSp add mod ord">
        <pc:chgData name="이지운" userId="d5dfea2c-d399-4941-b35a-d6891388e25d" providerId="ADAL" clId="{96B5CF96-4C85-4ED5-81AE-71E63DB1E4CD}" dt="2023-01-10T08:58:38.482" v="2675"/>
        <pc:sldMkLst>
          <pc:docMk/>
          <pc:sldMk cId="4290823821" sldId="318"/>
        </pc:sldMkLst>
        <pc:spChg chg="add mod">
          <ac:chgData name="이지운" userId="d5dfea2c-d399-4941-b35a-d6891388e25d" providerId="ADAL" clId="{96B5CF96-4C85-4ED5-81AE-71E63DB1E4CD}" dt="2023-01-10T08:25:57.617" v="1405" actId="14100"/>
          <ac:spMkLst>
            <pc:docMk/>
            <pc:sldMk cId="4290823821" sldId="318"/>
            <ac:spMk id="2" creationId="{F2677500-E146-2757-BB17-6642F5852D27}"/>
          </ac:spMkLst>
        </pc:spChg>
        <pc:spChg chg="add mod">
          <ac:chgData name="이지운" userId="d5dfea2c-d399-4941-b35a-d6891388e25d" providerId="ADAL" clId="{96B5CF96-4C85-4ED5-81AE-71E63DB1E4CD}" dt="2023-01-10T08:27:21.831" v="1451" actId="1076"/>
          <ac:spMkLst>
            <pc:docMk/>
            <pc:sldMk cId="4290823821" sldId="318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33:59.681" v="1690" actId="20577"/>
          <ac:spMkLst>
            <pc:docMk/>
            <pc:sldMk cId="4290823821" sldId="318"/>
            <ac:spMk id="4" creationId="{7897DD6C-896D-E5D0-70E2-68CAD0A281C3}"/>
          </ac:spMkLst>
        </pc:spChg>
        <pc:spChg chg="add mod">
          <ac:chgData name="이지운" userId="d5dfea2c-d399-4941-b35a-d6891388e25d" providerId="ADAL" clId="{96B5CF96-4C85-4ED5-81AE-71E63DB1E4CD}" dt="2023-01-10T08:27:35.121" v="1456" actId="14100"/>
          <ac:spMkLst>
            <pc:docMk/>
            <pc:sldMk cId="4290823821" sldId="318"/>
            <ac:spMk id="8" creationId="{C320D676-6230-5874-7A9F-56558694DBC7}"/>
          </ac:spMkLst>
        </pc:spChg>
        <pc:spChg chg="mod">
          <ac:chgData name="이지운" userId="d5dfea2c-d399-4941-b35a-d6891388e25d" providerId="ADAL" clId="{96B5CF96-4C85-4ED5-81AE-71E63DB1E4CD}" dt="2023-01-10T08:56:47.245" v="2309"/>
          <ac:spMkLst>
            <pc:docMk/>
            <pc:sldMk cId="4290823821" sldId="318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5:26.002" v="1398" actId="1076"/>
          <ac:picMkLst>
            <pc:docMk/>
            <pc:sldMk cId="4290823821" sldId="318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23:21.950" v="1321" actId="478"/>
          <ac:picMkLst>
            <pc:docMk/>
            <pc:sldMk cId="4290823821" sldId="318"/>
            <ac:picMk id="20482" creationId="{0FEAE491-B4F3-C347-A4C7-04FF6044A4D5}"/>
          </ac:picMkLst>
        </pc:picChg>
        <pc:picChg chg="add del mod">
          <ac:chgData name="이지운" userId="d5dfea2c-d399-4941-b35a-d6891388e25d" providerId="ADAL" clId="{96B5CF96-4C85-4ED5-81AE-71E63DB1E4CD}" dt="2023-01-10T08:25:09.930" v="1375" actId="478"/>
          <ac:picMkLst>
            <pc:docMk/>
            <pc:sldMk cId="4290823821" sldId="318"/>
            <ac:picMk id="21506" creationId="{F07BA5AD-F915-5677-E29F-BBEAD1A6FD38}"/>
          </ac:picMkLst>
        </pc:picChg>
        <pc:picChg chg="add del mod">
          <ac:chgData name="이지운" userId="d5dfea2c-d399-4941-b35a-d6891388e25d" providerId="ADAL" clId="{96B5CF96-4C85-4ED5-81AE-71E63DB1E4CD}" dt="2023-01-10T08:25:27.701" v="1400" actId="1076"/>
          <ac:picMkLst>
            <pc:docMk/>
            <pc:sldMk cId="4290823821" sldId="318"/>
            <ac:picMk id="21508" creationId="{618CECC8-231F-0AB6-52B4-ADEEDCDFA550}"/>
          </ac:picMkLst>
        </pc:picChg>
        <pc:cxnChg chg="add mod modVis">
          <ac:chgData name="이지운" userId="d5dfea2c-d399-4941-b35a-d6891388e25d" providerId="ADAL" clId="{96B5CF96-4C85-4ED5-81AE-71E63DB1E4CD}" dt="2023-01-10T08:58:38.482" v="2675"/>
          <ac:cxnSpMkLst>
            <pc:docMk/>
            <pc:sldMk cId="4290823821" sldId="318"/>
            <ac:cxnSpMk id="11" creationId="{57C3D121-7FBC-3B4E-6899-FE0DA1788265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441" v="2656"/>
        <pc:sldMkLst>
          <pc:docMk/>
          <pc:sldMk cId="3726753879" sldId="319"/>
        </pc:sldMkLst>
        <pc:spChg chg="add mod">
          <ac:chgData name="이지운" userId="d5dfea2c-d399-4941-b35a-d6891388e25d" providerId="ADAL" clId="{96B5CF96-4C85-4ED5-81AE-71E63DB1E4CD}" dt="2023-01-10T08:27:46.153" v="1460" actId="1076"/>
          <ac:spMkLst>
            <pc:docMk/>
            <pc:sldMk cId="3726753879" sldId="319"/>
            <ac:spMk id="2" creationId="{827F621C-9021-9EAB-10BA-7FA55058E9C7}"/>
          </ac:spMkLst>
        </pc:spChg>
        <pc:spChg chg="add del mod">
          <ac:chgData name="이지운" userId="d5dfea2c-d399-4941-b35a-d6891388e25d" providerId="ADAL" clId="{96B5CF96-4C85-4ED5-81AE-71E63DB1E4CD}" dt="2023-01-10T08:31:45.901" v="1542" actId="478"/>
          <ac:spMkLst>
            <pc:docMk/>
            <pc:sldMk cId="3726753879" sldId="319"/>
            <ac:spMk id="3" creationId="{AC4EAE93-E2F9-93AC-CFF0-7510E9AF3C6D}"/>
          </ac:spMkLst>
        </pc:spChg>
        <pc:spChg chg="mod">
          <ac:chgData name="이지운" userId="d5dfea2c-d399-4941-b35a-d6891388e25d" providerId="ADAL" clId="{96B5CF96-4C85-4ED5-81AE-71E63DB1E4CD}" dt="2023-01-10T08:33:40.345" v="1672" actId="20577"/>
          <ac:spMkLst>
            <pc:docMk/>
            <pc:sldMk cId="3726753879" sldId="319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6:45.767" v="2308"/>
          <ac:spMkLst>
            <pc:docMk/>
            <pc:sldMk cId="3726753879" sldId="319"/>
            <ac:spMk id="10" creationId="{1E586210-2D10-C111-1B6C-9A5DCAB4A0E6}"/>
          </ac:spMkLst>
        </pc:spChg>
        <pc:picChg chg="mod">
          <ac:chgData name="이지운" userId="d5dfea2c-d399-4941-b35a-d6891388e25d" providerId="ADAL" clId="{96B5CF96-4C85-4ED5-81AE-71E63DB1E4CD}" dt="2023-01-10T08:27:38.299" v="1459" actId="1076"/>
          <ac:picMkLst>
            <pc:docMk/>
            <pc:sldMk cId="3726753879" sldId="319"/>
            <ac:picMk id="17410" creationId="{18F37D48-D2A9-D750-0F61-CDE85E829963}"/>
          </ac:picMkLst>
        </pc:picChg>
        <pc:picChg chg="mod">
          <ac:chgData name="이지운" userId="d5dfea2c-d399-4941-b35a-d6891388e25d" providerId="ADAL" clId="{96B5CF96-4C85-4ED5-81AE-71E63DB1E4CD}" dt="2023-01-10T08:52:38.226" v="2230" actId="1076"/>
          <ac:picMkLst>
            <pc:docMk/>
            <pc:sldMk cId="3726753879" sldId="319"/>
            <ac:picMk id="21506" creationId="{F07BA5AD-F915-5677-E29F-BBEAD1A6FD38}"/>
          </ac:picMkLst>
        </pc:picChg>
        <pc:cxnChg chg="add mod modVis">
          <ac:chgData name="이지운" userId="d5dfea2c-d399-4941-b35a-d6891388e25d" providerId="ADAL" clId="{96B5CF96-4C85-4ED5-81AE-71E63DB1E4CD}" dt="2023-01-10T08:58:38.441" v="2656"/>
          <ac:cxnSpMkLst>
            <pc:docMk/>
            <pc:sldMk cId="3726753879" sldId="319"/>
            <ac:cxnSpMk id="3" creationId="{3E233C72-5504-7D4C-056D-E02EED7C8CE9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2T09:02:53.352" v="3037"/>
        <pc:sldMkLst>
          <pc:docMk/>
          <pc:sldMk cId="1988502122" sldId="320"/>
        </pc:sldMkLst>
        <pc:spChg chg="del">
          <ac:chgData name="이지운" userId="d5dfea2c-d399-4941-b35a-d6891388e25d" providerId="ADAL" clId="{96B5CF96-4C85-4ED5-81AE-71E63DB1E4CD}" dt="2023-01-10T08:35:09.405" v="1692" actId="478"/>
          <ac:spMkLst>
            <pc:docMk/>
            <pc:sldMk cId="1988502122" sldId="320"/>
            <ac:spMk id="2" creationId="{F2677500-E146-2757-BB17-6642F5852D27}"/>
          </ac:spMkLst>
        </pc:spChg>
        <pc:spChg chg="mod">
          <ac:chgData name="이지운" userId="d5dfea2c-d399-4941-b35a-d6891388e25d" providerId="ADAL" clId="{96B5CF96-4C85-4ED5-81AE-71E63DB1E4CD}" dt="2023-01-12T09:02:53.352" v="3037"/>
          <ac:spMkLst>
            <pc:docMk/>
            <pc:sldMk cId="1988502122" sldId="320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28:51.714" v="1484" actId="20577"/>
          <ac:spMkLst>
            <pc:docMk/>
            <pc:sldMk cId="1988502122" sldId="320"/>
            <ac:spMk id="4" creationId="{7897DD6C-896D-E5D0-70E2-68CAD0A281C3}"/>
          </ac:spMkLst>
        </pc:spChg>
        <pc:spChg chg="del">
          <ac:chgData name="이지운" userId="d5dfea2c-d399-4941-b35a-d6891388e25d" providerId="ADAL" clId="{96B5CF96-4C85-4ED5-81AE-71E63DB1E4CD}" dt="2023-01-10T08:35:40.413" v="1739" actId="478"/>
          <ac:spMkLst>
            <pc:docMk/>
            <pc:sldMk cId="1988502122" sldId="320"/>
            <ac:spMk id="8" creationId="{C320D676-6230-5874-7A9F-56558694DBC7}"/>
          </ac:spMkLst>
        </pc:spChg>
        <pc:spChg chg="mod">
          <ac:chgData name="이지운" userId="d5dfea2c-d399-4941-b35a-d6891388e25d" providerId="ADAL" clId="{96B5CF96-4C85-4ED5-81AE-71E63DB1E4CD}" dt="2023-01-10T08:56:55.403" v="2313" actId="20577"/>
          <ac:spMkLst>
            <pc:docMk/>
            <pc:sldMk cId="1988502122" sldId="320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40:31.467" v="1867" actId="478"/>
          <ac:spMkLst>
            <pc:docMk/>
            <pc:sldMk cId="1988502122" sldId="320"/>
            <ac:spMk id="11" creationId="{21B3BEC8-B03C-167B-F52A-0AE621D59D64}"/>
          </ac:spMkLst>
        </pc:spChg>
        <pc:spChg chg="add mod">
          <ac:chgData name="이지운" userId="d5dfea2c-d399-4941-b35a-d6891388e25d" providerId="ADAL" clId="{96B5CF96-4C85-4ED5-81AE-71E63DB1E4CD}" dt="2023-01-10T08:41:15.391" v="1902" actId="1076"/>
          <ac:spMkLst>
            <pc:docMk/>
            <pc:sldMk cId="1988502122" sldId="320"/>
            <ac:spMk id="12" creationId="{F4630CD9-348E-8A05-C2D8-4E6AFACC1F10}"/>
          </ac:spMkLst>
        </pc:spChg>
        <pc:picChg chg="add del mod">
          <ac:chgData name="이지운" userId="d5dfea2c-d399-4941-b35a-d6891388e25d" providerId="ADAL" clId="{96B5CF96-4C85-4ED5-81AE-71E63DB1E4CD}" dt="2023-01-10T08:40:29.548" v="1866" actId="1076"/>
          <ac:picMkLst>
            <pc:docMk/>
            <pc:sldMk cId="1988502122" sldId="320"/>
            <ac:picMk id="17410" creationId="{18F37D48-D2A9-D750-0F61-CDE85E829963}"/>
          </ac:picMkLst>
        </pc:picChg>
        <pc:picChg chg="del">
          <ac:chgData name="이지운" userId="d5dfea2c-d399-4941-b35a-d6891388e25d" providerId="ADAL" clId="{96B5CF96-4C85-4ED5-81AE-71E63DB1E4CD}" dt="2023-01-10T08:35:08.157" v="1691" actId="478"/>
          <ac:picMkLst>
            <pc:docMk/>
            <pc:sldMk cId="1988502122" sldId="320"/>
            <ac:picMk id="21508" creationId="{618CECC8-231F-0AB6-52B4-ADEEDCDFA550}"/>
          </ac:picMkLst>
        </pc:picChg>
        <pc:picChg chg="add mod">
          <ac:chgData name="이지운" userId="d5dfea2c-d399-4941-b35a-d6891388e25d" providerId="ADAL" clId="{96B5CF96-4C85-4ED5-81AE-71E63DB1E4CD}" dt="2023-01-10T08:41:10.198" v="1901" actId="1076"/>
          <ac:picMkLst>
            <pc:docMk/>
            <pc:sldMk cId="1988502122" sldId="320"/>
            <ac:picMk id="24578" creationId="{13C3A9C2-0D2A-8D89-7087-2A1E8A3B4F17}"/>
          </ac:picMkLst>
        </pc:picChg>
        <pc:cxnChg chg="add mod modVis">
          <ac:chgData name="이지운" userId="d5dfea2c-d399-4941-b35a-d6891388e25d" providerId="ADAL" clId="{96B5CF96-4C85-4ED5-81AE-71E63DB1E4CD}" dt="2023-01-10T08:58:38.540" v="2694"/>
          <ac:cxnSpMkLst>
            <pc:docMk/>
            <pc:sldMk cId="1988502122" sldId="320"/>
            <ac:cxnSpMk id="2" creationId="{84CD31E5-905E-50C5-04F5-EDCE8835958B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569" v="2713"/>
        <pc:sldMkLst>
          <pc:docMk/>
          <pc:sldMk cId="1947371357" sldId="321"/>
        </pc:sldMkLst>
        <pc:spChg chg="add del mod">
          <ac:chgData name="이지운" userId="d5dfea2c-d399-4941-b35a-d6891388e25d" providerId="ADAL" clId="{96B5CF96-4C85-4ED5-81AE-71E63DB1E4CD}" dt="2023-01-10T08:38:27.180" v="1846"/>
          <ac:spMkLst>
            <pc:docMk/>
            <pc:sldMk cId="1947371357" sldId="321"/>
            <ac:spMk id="2" creationId="{94ABA40D-9F2E-6FE4-179D-7DD344FDAF5B}"/>
          </ac:spMkLst>
        </pc:spChg>
        <pc:spChg chg="del">
          <ac:chgData name="이지운" userId="d5dfea2c-d399-4941-b35a-d6891388e25d" providerId="ADAL" clId="{96B5CF96-4C85-4ED5-81AE-71E63DB1E4CD}" dt="2023-01-10T08:38:01.562" v="1836" actId="478"/>
          <ac:spMkLst>
            <pc:docMk/>
            <pc:sldMk cId="1947371357" sldId="321"/>
            <ac:spMk id="3" creationId="{6F26D9BF-5DF1-14D3-2D23-FF11F242BB1A}"/>
          </ac:spMkLst>
        </pc:spChg>
        <pc:spChg chg="mod">
          <ac:chgData name="이지운" userId="d5dfea2c-d399-4941-b35a-d6891388e25d" providerId="ADAL" clId="{96B5CF96-4C85-4ED5-81AE-71E63DB1E4CD}" dt="2023-01-10T08:57:01.937" v="2315" actId="20577"/>
          <ac:spMkLst>
            <pc:docMk/>
            <pc:sldMk cId="1947371357" sldId="321"/>
            <ac:spMk id="10" creationId="{1E586210-2D10-C111-1B6C-9A5DCAB4A0E6}"/>
          </ac:spMkLst>
        </pc:spChg>
        <pc:picChg chg="del">
          <ac:chgData name="이지운" userId="d5dfea2c-d399-4941-b35a-d6891388e25d" providerId="ADAL" clId="{96B5CF96-4C85-4ED5-81AE-71E63DB1E4CD}" dt="2023-01-10T08:38:01.848" v="1837" actId="478"/>
          <ac:picMkLst>
            <pc:docMk/>
            <pc:sldMk cId="1947371357" sldId="321"/>
            <ac:picMk id="17410" creationId="{18F37D48-D2A9-D750-0F61-CDE85E829963}"/>
          </ac:picMkLst>
        </pc:picChg>
        <pc:picChg chg="add mod">
          <ac:chgData name="이지운" userId="d5dfea2c-d399-4941-b35a-d6891388e25d" providerId="ADAL" clId="{96B5CF96-4C85-4ED5-81AE-71E63DB1E4CD}" dt="2023-01-10T08:38:20.272" v="1844" actId="1076"/>
          <ac:picMkLst>
            <pc:docMk/>
            <pc:sldMk cId="1947371357" sldId="321"/>
            <ac:picMk id="23554" creationId="{38306EEB-2062-649F-FB77-A0B7C597DCBC}"/>
          </ac:picMkLst>
        </pc:picChg>
        <pc:cxnChg chg="add mod modVis">
          <ac:chgData name="이지운" userId="d5dfea2c-d399-4941-b35a-d6891388e25d" providerId="ADAL" clId="{96B5CF96-4C85-4ED5-81AE-71E63DB1E4CD}" dt="2023-01-10T08:58:38.569" v="2713"/>
          <ac:cxnSpMkLst>
            <pc:docMk/>
            <pc:sldMk cId="1947371357" sldId="321"/>
            <ac:cxnSpMk id="2" creationId="{B9211AD6-D368-3BB5-E81F-316488190F9A}"/>
          </ac:cxnSpMkLst>
        </pc:cxnChg>
      </pc:sldChg>
      <pc:sldChg chg="addSp delSp modSp add mod">
        <pc:chgData name="이지운" userId="d5dfea2c-d399-4941-b35a-d6891388e25d" providerId="ADAL" clId="{96B5CF96-4C85-4ED5-81AE-71E63DB1E4CD}" dt="2023-01-10T08:58:38.599" v="2732"/>
        <pc:sldMkLst>
          <pc:docMk/>
          <pc:sldMk cId="1764931524" sldId="322"/>
        </pc:sldMkLst>
        <pc:spChg chg="add mod">
          <ac:chgData name="이지운" userId="d5dfea2c-d399-4941-b35a-d6891388e25d" providerId="ADAL" clId="{96B5CF96-4C85-4ED5-81AE-71E63DB1E4CD}" dt="2023-01-10T08:42:57.208" v="1960"/>
          <ac:spMkLst>
            <pc:docMk/>
            <pc:sldMk cId="1764931524" sldId="322"/>
            <ac:spMk id="2" creationId="{04DBBB49-8203-F420-6CE4-7805C4D9A153}"/>
          </ac:spMkLst>
        </pc:spChg>
        <pc:spChg chg="mod">
          <ac:chgData name="이지운" userId="d5dfea2c-d399-4941-b35a-d6891388e25d" providerId="ADAL" clId="{96B5CF96-4C85-4ED5-81AE-71E63DB1E4CD}" dt="2023-01-10T08:41:57.931" v="1914" actId="20577"/>
          <ac:spMkLst>
            <pc:docMk/>
            <pc:sldMk cId="1764931524" sldId="322"/>
            <ac:spMk id="4" creationId="{7897DD6C-896D-E5D0-70E2-68CAD0A281C3}"/>
          </ac:spMkLst>
        </pc:spChg>
        <pc:spChg chg="mod">
          <ac:chgData name="이지운" userId="d5dfea2c-d399-4941-b35a-d6891388e25d" providerId="ADAL" clId="{96B5CF96-4C85-4ED5-81AE-71E63DB1E4CD}" dt="2023-01-10T08:57:09.753" v="2317" actId="20577"/>
          <ac:spMkLst>
            <pc:docMk/>
            <pc:sldMk cId="1764931524" sldId="322"/>
            <ac:spMk id="10" creationId="{1E586210-2D10-C111-1B6C-9A5DCAB4A0E6}"/>
          </ac:spMkLst>
        </pc:spChg>
        <pc:spChg chg="add del mod">
          <ac:chgData name="이지운" userId="d5dfea2c-d399-4941-b35a-d6891388e25d" providerId="ADAL" clId="{96B5CF96-4C85-4ED5-81AE-71E63DB1E4CD}" dt="2023-01-10T08:43:36.141" v="2011"/>
          <ac:spMkLst>
            <pc:docMk/>
            <pc:sldMk cId="1764931524" sldId="322"/>
            <ac:spMk id="11" creationId="{2F3BB863-781E-5BC4-8D01-D2229FAD6B6C}"/>
          </ac:spMkLst>
        </pc:spChg>
        <pc:spChg chg="add mod">
          <ac:chgData name="이지운" userId="d5dfea2c-d399-4941-b35a-d6891388e25d" providerId="ADAL" clId="{96B5CF96-4C85-4ED5-81AE-71E63DB1E4CD}" dt="2023-01-10T08:44:13.279" v="2080" actId="1076"/>
          <ac:spMkLst>
            <pc:docMk/>
            <pc:sldMk cId="1764931524" sldId="322"/>
            <ac:spMk id="14" creationId="{F3FFD07A-4AC2-BF9A-058E-82EE9488C36C}"/>
          </ac:spMkLst>
        </pc:spChg>
        <pc:spChg chg="add mod">
          <ac:chgData name="이지운" userId="d5dfea2c-d399-4941-b35a-d6891388e25d" providerId="ADAL" clId="{96B5CF96-4C85-4ED5-81AE-71E63DB1E4CD}" dt="2023-01-10T08:44:32.616" v="2112" actId="1076"/>
          <ac:spMkLst>
            <pc:docMk/>
            <pc:sldMk cId="1764931524" sldId="322"/>
            <ac:spMk id="15" creationId="{04F995D1-D056-918C-C942-2B8DF537B253}"/>
          </ac:spMkLst>
        </pc:spChg>
        <pc:picChg chg="add mod">
          <ac:chgData name="이지운" userId="d5dfea2c-d399-4941-b35a-d6891388e25d" providerId="ADAL" clId="{96B5CF96-4C85-4ED5-81AE-71E63DB1E4CD}" dt="2023-01-10T08:43:35.536" v="2010"/>
          <ac:picMkLst>
            <pc:docMk/>
            <pc:sldMk cId="1764931524" sldId="322"/>
            <ac:picMk id="8" creationId="{B0EF2405-C283-6695-C84F-1D5CB2EA4B37}"/>
          </ac:picMkLst>
        </pc:picChg>
        <pc:picChg chg="add mod">
          <ac:chgData name="이지운" userId="d5dfea2c-d399-4941-b35a-d6891388e25d" providerId="ADAL" clId="{96B5CF96-4C85-4ED5-81AE-71E63DB1E4CD}" dt="2023-01-10T08:44:16.304" v="2081" actId="1076"/>
          <ac:picMkLst>
            <pc:docMk/>
            <pc:sldMk cId="1764931524" sldId="322"/>
            <ac:picMk id="13" creationId="{22538959-997A-D0BB-65C3-97512CD438DA}"/>
          </ac:picMkLst>
        </pc:picChg>
        <pc:picChg chg="del">
          <ac:chgData name="이지운" userId="d5dfea2c-d399-4941-b35a-d6891388e25d" providerId="ADAL" clId="{96B5CF96-4C85-4ED5-81AE-71E63DB1E4CD}" dt="2023-01-10T08:42:03.397" v="1915" actId="478"/>
          <ac:picMkLst>
            <pc:docMk/>
            <pc:sldMk cId="1764931524" sldId="322"/>
            <ac:picMk id="23554" creationId="{38306EEB-2062-649F-FB77-A0B7C597DCBC}"/>
          </ac:picMkLst>
        </pc:picChg>
        <pc:picChg chg="add del mod">
          <ac:chgData name="이지운" userId="d5dfea2c-d399-4941-b35a-d6891388e25d" providerId="ADAL" clId="{96B5CF96-4C85-4ED5-81AE-71E63DB1E4CD}" dt="2023-01-10T08:42:55.437" v="1959" actId="478"/>
          <ac:picMkLst>
            <pc:docMk/>
            <pc:sldMk cId="1764931524" sldId="322"/>
            <ac:picMk id="25602" creationId="{AF238A01-2CAC-D120-990C-A194BBED66CD}"/>
          </ac:picMkLst>
        </pc:picChg>
        <pc:cxnChg chg="add mod modVis">
          <ac:chgData name="이지운" userId="d5dfea2c-d399-4941-b35a-d6891388e25d" providerId="ADAL" clId="{96B5CF96-4C85-4ED5-81AE-71E63DB1E4CD}" dt="2023-01-10T08:58:38.599" v="2732"/>
          <ac:cxnSpMkLst>
            <pc:docMk/>
            <pc:sldMk cId="1764931524" sldId="322"/>
            <ac:cxnSpMk id="3" creationId="{A46957B6-6AA6-17BB-C32F-C087E2930EAE}"/>
          </ac:cxnSpMkLst>
        </pc:cxnChg>
      </pc:sldChg>
    </pc:docChg>
  </pc:docChgLst>
  <pc:docChgLst>
    <pc:chgData name="이지운" userId="d5dfea2c-d399-4941-b35a-d6891388e25d" providerId="ADAL" clId="{34C04724-684C-3043-8929-32E7C75EB618}"/>
    <pc:docChg chg="custSel modSld">
      <pc:chgData name="이지운" userId="d5dfea2c-d399-4941-b35a-d6891388e25d" providerId="ADAL" clId="{34C04724-684C-3043-8929-32E7C75EB618}" dt="2023-07-29T08:19:59.137" v="5" actId="7634"/>
      <pc:docMkLst>
        <pc:docMk/>
      </pc:docMkLst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1733054260" sldId="338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1733054260" sldId="338"/>
            <ac:inkMk id="3" creationId="{8C84308D-C3B3-C351-4A07-FB8DFCDF9E27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2671909754" sldId="339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2671909754" sldId="339"/>
            <ac:inkMk id="8" creationId="{6451084A-F673-DED6-6E6D-D13E80D18FE9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538664374" sldId="343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538664374" sldId="343"/>
            <ac:inkMk id="8" creationId="{A2865E42-94D8-9184-037F-234A7792C1F9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3621716665" sldId="345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3621716665" sldId="345"/>
            <ac:inkMk id="8" creationId="{C3DF1AEB-7A7A-DB14-D473-8083F86634C6}"/>
          </ac:inkMkLst>
        </pc:inkChg>
      </pc:sldChg>
      <pc:sldChg chg="addSp">
        <pc:chgData name="이지운" userId="d5dfea2c-d399-4941-b35a-d6891388e25d" providerId="ADAL" clId="{34C04724-684C-3043-8929-32E7C75EB618}" dt="2023-07-27T07:44:01.832" v="2" actId="7634"/>
        <pc:sldMkLst>
          <pc:docMk/>
          <pc:sldMk cId="3759182255" sldId="346"/>
        </pc:sldMkLst>
        <pc:inkChg chg="add">
          <ac:chgData name="이지운" userId="d5dfea2c-d399-4941-b35a-d6891388e25d" providerId="ADAL" clId="{34C04724-684C-3043-8929-32E7C75EB618}" dt="2023-07-27T07:44:01.832" v="2" actId="7634"/>
          <ac:inkMkLst>
            <pc:docMk/>
            <pc:sldMk cId="3759182255" sldId="346"/>
            <ac:inkMk id="3" creationId="{37C67C16-80B2-8F00-B5BE-F1BB0200EE48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732334186" sldId="34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732334186" sldId="348"/>
            <ac:inkMk id="3" creationId="{7763E91D-149E-F1B9-E5CC-0CA302FBF3B9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887630937" sldId="35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887630937" sldId="351"/>
            <ac:inkMk id="3" creationId="{E666E2F2-A680-ADEE-057A-F49147AED138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419138638" sldId="35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419138638" sldId="352"/>
            <ac:inkMk id="3" creationId="{C579418E-8E9A-FF5A-3CAF-7DEA858137B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540166139" sldId="353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540166139" sldId="353"/>
            <ac:inkMk id="3" creationId="{FE89661F-0EE3-98DE-A6F5-E5AC9B201F46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782439804" sldId="35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782439804" sldId="358"/>
            <ac:inkMk id="3" creationId="{31E0DB88-34F5-01BE-4514-DD8EAB2A62B9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081540974" sldId="360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081540974" sldId="360"/>
            <ac:inkMk id="3" creationId="{0332C134-36D5-0751-89DA-1FE06A6EE0A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926132101" sldId="36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926132101" sldId="361"/>
            <ac:inkMk id="3" creationId="{F2FB405E-20E0-178F-8E70-D3EE07EE8DD7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392404475" sldId="36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392404475" sldId="362"/>
            <ac:inkMk id="3" creationId="{30F862C1-9903-2AC7-FF00-5BBDE16F8C80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791527320" sldId="363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791527320" sldId="363"/>
            <ac:inkMk id="3" creationId="{AFF0C918-1012-1E90-CD5F-12E833132313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837776214" sldId="365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837776214" sldId="365"/>
            <ac:inkMk id="3" creationId="{23E98EC0-11EE-97D4-7BC1-B69B7F8065A2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71883634" sldId="366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71883634" sldId="366"/>
            <ac:inkMk id="3" creationId="{2EE9488F-FFFA-712D-0675-0F38CCEC5363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62288665" sldId="367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62288665" sldId="367"/>
            <ac:inkMk id="3" creationId="{13F084C7-06E8-F560-4C8F-7B696597486B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773771788" sldId="368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773771788" sldId="368"/>
            <ac:inkMk id="3" creationId="{1E0ADCD9-4075-81FE-3889-741226D08E8A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506947774" sldId="369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506947774" sldId="369"/>
            <ac:inkMk id="11" creationId="{D19535B6-1324-808C-A0A3-1741CE598712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2590552193" sldId="371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2590552193" sldId="371"/>
            <ac:inkMk id="3" creationId="{6301B30F-089B-7AFF-72AE-01E0BBB499BF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1247931453" sldId="372"/>
        </pc:sldMkLst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1247931453" sldId="372"/>
            <ac:inkMk id="3" creationId="{6C54A61C-E613-E526-F710-2200840CE2D6}"/>
          </ac:inkMkLst>
        </pc:inkChg>
      </pc:sldChg>
      <pc:sldChg chg="addSp">
        <pc:chgData name="이지운" userId="d5dfea2c-d399-4941-b35a-d6891388e25d" providerId="ADAL" clId="{34C04724-684C-3043-8929-32E7C75EB618}" dt="2023-07-27T07:50:13.324" v="3" actId="7634"/>
        <pc:sldMkLst>
          <pc:docMk/>
          <pc:sldMk cId="3478369758" sldId="374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3478369758" sldId="374"/>
            <ac:inkMk id="3" creationId="{A9E05BC0-0EE1-6F1C-F5CA-A5D29E2E5EB7}"/>
          </ac:inkMkLst>
        </pc:inkChg>
      </pc:sldChg>
      <pc:sldChg chg="addSp">
        <pc:chgData name="이지운" userId="d5dfea2c-d399-4941-b35a-d6891388e25d" providerId="ADAL" clId="{34C04724-684C-3043-8929-32E7C75EB618}" dt="2023-07-29T08:19:59.137" v="5" actId="7634"/>
        <pc:sldMkLst>
          <pc:docMk/>
          <pc:sldMk cId="3335133462" sldId="375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3335133462" sldId="375"/>
            <ac:inkMk id="3" creationId="{BAC59617-3C0A-15B7-D76B-216A2E7D5814}"/>
          </ac:inkMkLst>
        </pc:inkChg>
        <pc:inkChg chg="add">
          <ac:chgData name="이지운" userId="d5dfea2c-d399-4941-b35a-d6891388e25d" providerId="ADAL" clId="{34C04724-684C-3043-8929-32E7C75EB618}" dt="2023-07-29T08:19:59.137" v="5" actId="7634"/>
          <ac:inkMkLst>
            <pc:docMk/>
            <pc:sldMk cId="3335133462" sldId="375"/>
            <ac:inkMk id="8" creationId="{52351FF9-C9C3-B9D9-0FB2-40272532EBC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24037740" sldId="377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24037740" sldId="377"/>
            <ac:inkMk id="3" creationId="{7E881AA5-C9F0-59E6-03A0-983F8FD0C09F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470409355" sldId="378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470409355" sldId="378"/>
            <ac:inkMk id="8" creationId="{CB7C13CA-4BA4-8683-ECC1-614BE826770C}"/>
          </ac:inkMkLst>
        </pc:inkChg>
      </pc:sldChg>
      <pc:sldChg chg="addSp">
        <pc:chgData name="이지운" userId="d5dfea2c-d399-4941-b35a-d6891388e25d" providerId="ADAL" clId="{34C04724-684C-3043-8929-32E7C75EB618}" dt="2023-07-27T07:50:13.324" v="3" actId="7634"/>
        <pc:sldMkLst>
          <pc:docMk/>
          <pc:sldMk cId="2517780259" sldId="381"/>
        </pc:sldMkLst>
        <pc:inkChg chg="add">
          <ac:chgData name="이지운" userId="d5dfea2c-d399-4941-b35a-d6891388e25d" providerId="ADAL" clId="{34C04724-684C-3043-8929-32E7C75EB618}" dt="2023-07-27T07:50:13.324" v="3" actId="7634"/>
          <ac:inkMkLst>
            <pc:docMk/>
            <pc:sldMk cId="2517780259" sldId="381"/>
            <ac:inkMk id="3" creationId="{06A70A37-48E0-BCA9-97D2-9BBB60CB5A3A}"/>
          </ac:inkMkLst>
        </pc:inkChg>
      </pc:sldChg>
      <pc:sldChg chg="addSp">
        <pc:chgData name="이지운" userId="d5dfea2c-d399-4941-b35a-d6891388e25d" providerId="ADAL" clId="{34C04724-684C-3043-8929-32E7C75EB618}" dt="2023-07-27T07:43:41.282" v="1" actId="7634"/>
        <pc:sldMkLst>
          <pc:docMk/>
          <pc:sldMk cId="354694308" sldId="384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354694308" sldId="384"/>
            <ac:inkMk id="8" creationId="{67459840-E898-E59C-0127-A89DDFD604B2}"/>
          </ac:inkMkLst>
        </pc:inkChg>
        <pc:inkChg chg="add">
          <ac:chgData name="이지운" userId="d5dfea2c-d399-4941-b35a-d6891388e25d" providerId="ADAL" clId="{34C04724-684C-3043-8929-32E7C75EB618}" dt="2023-07-27T07:43:41.282" v="1" actId="7634"/>
          <ac:inkMkLst>
            <pc:docMk/>
            <pc:sldMk cId="354694308" sldId="384"/>
            <ac:inkMk id="12" creationId="{175F6A6F-5B9F-1AB6-8396-76F7F3BB6CB4}"/>
          </ac:inkMkLst>
        </pc:inkChg>
      </pc:sldChg>
      <pc:sldChg chg="addSp">
        <pc:chgData name="이지운" userId="d5dfea2c-d399-4941-b35a-d6891388e25d" providerId="ADAL" clId="{34C04724-684C-3043-8929-32E7C75EB618}" dt="2023-07-27T07:28:21.857" v="0" actId="7634"/>
        <pc:sldMkLst>
          <pc:docMk/>
          <pc:sldMk cId="75414991" sldId="385"/>
        </pc:sldMkLst>
        <pc:inkChg chg="add">
          <ac:chgData name="이지운" userId="d5dfea2c-d399-4941-b35a-d6891388e25d" providerId="ADAL" clId="{34C04724-684C-3043-8929-32E7C75EB618}" dt="2023-07-27T07:28:21.857" v="0" actId="7634"/>
          <ac:inkMkLst>
            <pc:docMk/>
            <pc:sldMk cId="75414991" sldId="385"/>
            <ac:inkMk id="3" creationId="{00258D25-677E-6907-DEB6-76FAFEEABD53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158493621" sldId="386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158493621" sldId="386"/>
            <ac:inkMk id="3" creationId="{558FAB06-0679-8091-312B-2220AC9F46F6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109636191" sldId="387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109636191" sldId="387"/>
            <ac:inkMk id="3" creationId="{704803CF-F427-2D26-D601-8A4315F1CFC2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516697171" sldId="388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516697171" sldId="388"/>
            <ac:inkMk id="3" creationId="{509B81E3-9D05-282C-E0AA-51339ADBE45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4252358801" sldId="390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4252358801" sldId="390"/>
            <ac:inkMk id="11" creationId="{D66162F8-FD8C-4781-8556-6902EBFF5135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1572287829" sldId="391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1572287829" sldId="391"/>
            <ac:inkMk id="3" creationId="{680010AB-BF33-FAAE-434C-F351EBB45C1C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43589899" sldId="393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43589899" sldId="393"/>
            <ac:inkMk id="3" creationId="{152EF53B-10DD-8E07-42DF-36A9AB89BA61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878752585" sldId="394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878752585" sldId="394"/>
            <ac:inkMk id="8" creationId="{EEFDA51F-CC93-EC1A-9C5B-72378074D2DD}"/>
          </ac:inkMkLst>
        </pc:inkChg>
      </pc:sldChg>
      <pc:sldChg chg="addSp">
        <pc:chgData name="이지운" userId="d5dfea2c-d399-4941-b35a-d6891388e25d" providerId="ADAL" clId="{34C04724-684C-3043-8929-32E7C75EB618}" dt="2023-07-27T08:54:42.852" v="4" actId="7634"/>
        <pc:sldMkLst>
          <pc:docMk/>
          <pc:sldMk cId="297506928" sldId="396"/>
        </pc:sldMkLst>
        <pc:inkChg chg="add">
          <ac:chgData name="이지운" userId="d5dfea2c-d399-4941-b35a-d6891388e25d" providerId="ADAL" clId="{34C04724-684C-3043-8929-32E7C75EB618}" dt="2023-07-27T08:54:42.852" v="4" actId="7634"/>
          <ac:inkMkLst>
            <pc:docMk/>
            <pc:sldMk cId="297506928" sldId="396"/>
            <ac:inkMk id="8" creationId="{7D4DC8FD-8326-5DEB-4171-B7E205BC5FF1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07:45:46.256"/>
    </inkml:context>
    <inkml:brush xml:id="br0">
      <inkml:brushProperty name="height" value="0.053" units="cm"/>
      <inkml:brushProperty name="color" value="#FF0000"/>
    </inkml:brush>
  </inkml:definitions>
  <inkml:trace contextRef="#ctx0" brushRef="#br0">2588 9084 16243,'-13'-14'128,"4"0"0,6 1 0,6 4 1,10 2-1,9 3 0,11-1 0,8 2 1,8 0-1,8-1 0,8-2 1,7 0-1,-31 2 0,0 0 0,7 0 1,2 0-1,6-1 0,0-1 1,6 0-1,0-1 0,-1 0 0,1 0 1,-1 0-1,0 0-67,-3 0 1,0 0 0,1-1 0,-1 0 0,0-1 0,-2 1 0,-1-2 0,-1 1 0,-5 0 0,-2 0 0,-4 1-1,-2-1 1,30-7 0,-6 0 0,-5 4 0,-5 1 0,-10 1 0,-12 2-1800,-8 2 1,-15 1 0,-7 5 1644,-14 0 0,-16 6 0,-10 2 0</inkml:trace>
  <inkml:trace contextRef="#ctx0" brushRef="#br0" timeOffset="1">2574 9283 15535,'0'-14'298,"0"0"0,1 1 1,4 2-1,6 3 0,8 2 1,10 1-1,10 1 1,12-3-1,10 1 0,10-2 1,-31 5-1,1 0 0,3-1 1,2 0-1,3 0 1,1 1-190,5 1 0,0-2 0,-2-1 0,1-1 0,3 1 0,0 1 0,-4-3 0,0 1 1,-3 0-1,1-1 0,-2 1 0,1 0 0,-1 0 0,0-1 0,-2-1 0,-1 0 1,-3 0-1,0 0 0,34-7 0,-6 0 0,-3 1 0,-5 0 0,-4 0-1243,-9 0 0,-7 4 1,-8 2-1,-9 0 1,-7 0 1016,-11-3 0,-14-1 0,-16-3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A8513-3DB4-44D1-8C05-112CB41382EF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372AA-8332-4637-AA24-DADF6B491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1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6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34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96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64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60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11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378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78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00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81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05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260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84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25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155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26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102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66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379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47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44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638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14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73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8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61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480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074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920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74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19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1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473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83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64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275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9417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303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349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65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497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960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053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3256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835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6827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84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9948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75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81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358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654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018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76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7489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63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914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6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4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3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372AA-8332-4637-AA24-DADF6B4915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86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53F7-5D56-4872-B8AF-EA0B5E7A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411014-4DEB-40DF-9C05-BA5AD5E04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22014-CFB6-454B-AEAD-72DEBDDA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9AAFF-1F5D-458F-ABF0-1F861700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D4961-7810-465D-A911-F7C3FF17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39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60E08-1C51-453E-8CF9-6482D454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714C64-80A7-4E14-AE5E-4C0C1A6B7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1DDDD-3045-4767-A651-01F96484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BE4BE-526E-4964-B939-B3527F9B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23D781-1C84-48EE-9370-9306C84A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4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8FBA6A-AF32-4197-BEB4-34B7ECADA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0FDA5-72F7-48C3-B7D2-88C12C6C1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E8C31-6B73-4A84-9E15-7D4E71CD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15614B-B141-4949-9299-F260920F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E5795-FFC7-4EA6-9880-99108E83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33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A9777-A4C8-4EDC-B0E2-6973B49D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C3F7A-1DA0-42E3-8A61-F72E9AA1A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07064-8837-4CC9-B525-593ECDE7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682464-660A-4518-AF13-E2E5014D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EDC76-1DC2-4496-92A0-74CA0C53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6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C51E1-7720-42D8-87B6-256B3084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8C966-C472-412B-B82F-012BA5775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31613-B58F-4D43-AF84-67FC9FF7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FAE8A8-79A2-4EE2-9FD1-923FBBC7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853B3-F2D3-40B8-A45B-4323B140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7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E5AA1-9EE7-4BDC-8BBE-669C1F80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FC696-8A13-4DA6-885B-E0A11E744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2BFEB0-FAB5-4B60-90FC-262325DBE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12BE36-1268-4144-93E4-C0804A59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832B1-8F89-4FF2-9F2D-6F16EF2A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65FC9E-9C0D-401D-B073-A6162162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3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9E5F-745B-4BFE-A3EB-63158D1E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B232BD-BB28-4F43-BE9C-AEB826DB8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CEBFC-6041-4B95-BC3D-500D4EADC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0F711D-EF5A-4CBF-A64F-3F8BEA0E3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3D2396-5EB7-4B8F-83A6-7EC6B4BD5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E70DB9-B89E-4C4F-954A-8D1BD1A1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9DE407-F813-474F-9362-723B2731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9AEE20-6204-4897-9187-40B8DAFF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5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30809-9696-47A9-9298-7FC3486E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BBEBE1-E80F-4F4F-A41E-A7D434E0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46568-C6FE-4821-BBE7-349393A5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B92C84-49A0-48C6-9012-080DB6E6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30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BCC9AF-19FA-4DB0-B11D-18E78462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C16041-9127-4B5F-98C4-4728FACC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72184-5838-4C1A-B0D1-1DA14FD4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9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B3484-550A-489A-BFCC-D5265D33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422EB-113C-4169-BE6C-909FBAB06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39440E-10E5-441A-8B04-915156DC7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CE7E34-8FCB-4248-8512-0ED43068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80C5DF-FE81-4577-9B5D-F28947DA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32F787-1E5E-4C43-BB80-D4439AD7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7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26F34-4255-43C6-9868-5C316457D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0078D-19F4-48F3-827A-4584BC2B6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83A83-2066-4720-9E57-8CAF5AC94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388979-4281-46E4-824E-05BB466A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B25FDC-C7EB-418B-A501-8E54C0C8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373145-5059-4932-8FCD-353A8C68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0EE1D5-6C18-44B8-BDFA-34CEE0F7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4C78E-7711-4A53-B1B5-45C348C83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37D83-9109-4FF9-BFC4-B8B19302D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C35F9-62A0-477C-9601-85DB3FF6050E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2602C-DEDD-41E4-8B41-8E962109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42F22-3E48-4DDF-B789-427C2CC8D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FBB03-2A69-44F8-88BC-149E6F76C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9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nkowitz.blogspot.com/2017/11/perceptr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9112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Universal_approximation_theore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iplXsNf_zs?feature=oembed" TargetMode="External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54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67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blh5JKOoLUIzaEkCLIUxQFjPIlapw8nU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ssey.ac.nz/~mjjohnso/notes/59302/all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EC2394-06A1-C472-712E-8BE3DDCD82E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BDB6F61-A267-45B5-BC84-9E12954563FE}"/>
              </a:ext>
            </a:extLst>
          </p:cNvPr>
          <p:cNvCxnSpPr>
            <a:cxnSpLocks/>
            <a:stCxn id="189" idx="5"/>
            <a:endCxn id="172" idx="5"/>
          </p:cNvCxnSpPr>
          <p:nvPr/>
        </p:nvCxnSpPr>
        <p:spPr>
          <a:xfrm>
            <a:off x="1932590" y="1243351"/>
            <a:ext cx="8358252" cy="4191990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타원 170">
            <a:extLst>
              <a:ext uri="{FF2B5EF4-FFF2-40B4-BE49-F238E27FC236}">
                <a16:creationId xmlns:a16="http://schemas.microsoft.com/office/drawing/2014/main" id="{5850EBA9-EC2A-4F84-B427-5089CF2C3E0C}"/>
              </a:ext>
            </a:extLst>
          </p:cNvPr>
          <p:cNvSpPr/>
          <p:nvPr/>
        </p:nvSpPr>
        <p:spPr>
          <a:xfrm>
            <a:off x="10729958" y="5329120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각 삼각형 171">
            <a:extLst>
              <a:ext uri="{FF2B5EF4-FFF2-40B4-BE49-F238E27FC236}">
                <a16:creationId xmlns:a16="http://schemas.microsoft.com/office/drawing/2014/main" id="{B1A30230-F7FD-4D23-8AE6-021E1DF4CCA5}"/>
              </a:ext>
            </a:extLst>
          </p:cNvPr>
          <p:cNvSpPr/>
          <p:nvPr/>
        </p:nvSpPr>
        <p:spPr>
          <a:xfrm rot="14798192">
            <a:off x="10044339" y="5210128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BEDC004-4103-46DE-B5E9-6894D28F43FA}"/>
              </a:ext>
            </a:extLst>
          </p:cNvPr>
          <p:cNvSpPr/>
          <p:nvPr/>
        </p:nvSpPr>
        <p:spPr>
          <a:xfrm>
            <a:off x="11552420" y="4168986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C72C65D-4734-4501-A7A8-7EDC15899C6F}"/>
              </a:ext>
            </a:extLst>
          </p:cNvPr>
          <p:cNvSpPr/>
          <p:nvPr/>
        </p:nvSpPr>
        <p:spPr>
          <a:xfrm>
            <a:off x="9818538" y="6495179"/>
            <a:ext cx="650158" cy="711617"/>
          </a:xfrm>
          <a:prstGeom prst="ellipse">
            <a:avLst/>
          </a:prstGeom>
          <a:solidFill>
            <a:srgbClr val="FF859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각 삼각형 174">
            <a:extLst>
              <a:ext uri="{FF2B5EF4-FFF2-40B4-BE49-F238E27FC236}">
                <a16:creationId xmlns:a16="http://schemas.microsoft.com/office/drawing/2014/main" id="{D1C5EBD9-A928-4AC5-A892-6D5B7C1AB10D}"/>
              </a:ext>
            </a:extLst>
          </p:cNvPr>
          <p:cNvSpPr/>
          <p:nvPr/>
        </p:nvSpPr>
        <p:spPr>
          <a:xfrm rot="14798192">
            <a:off x="10879584" y="4111178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각 삼각형 175">
            <a:extLst>
              <a:ext uri="{FF2B5EF4-FFF2-40B4-BE49-F238E27FC236}">
                <a16:creationId xmlns:a16="http://schemas.microsoft.com/office/drawing/2014/main" id="{DAB208C0-8C0A-49C1-9B38-E8E43B5FC59E}"/>
              </a:ext>
            </a:extLst>
          </p:cNvPr>
          <p:cNvSpPr/>
          <p:nvPr/>
        </p:nvSpPr>
        <p:spPr>
          <a:xfrm rot="14798192">
            <a:off x="9155225" y="6374816"/>
            <a:ext cx="493005" cy="450427"/>
          </a:xfrm>
          <a:prstGeom prst="rtTriangle">
            <a:avLst/>
          </a:prstGeom>
          <a:solidFill>
            <a:srgbClr val="2987D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B92DBF8D-DB80-40EA-88FB-643D3ED6E999}"/>
              </a:ext>
            </a:extLst>
          </p:cNvPr>
          <p:cNvCxnSpPr>
            <a:cxnSpLocks/>
            <a:stCxn id="189" idx="5"/>
            <a:endCxn id="175" idx="5"/>
          </p:cNvCxnSpPr>
          <p:nvPr/>
        </p:nvCxnSpPr>
        <p:spPr>
          <a:xfrm>
            <a:off x="1932590" y="1243351"/>
            <a:ext cx="9193497" cy="3093040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90731C87-5EC8-4BBC-9ECA-93351D2A6C43}"/>
              </a:ext>
            </a:extLst>
          </p:cNvPr>
          <p:cNvCxnSpPr>
            <a:cxnSpLocks/>
            <a:stCxn id="189" idx="5"/>
            <a:endCxn id="176" idx="5"/>
          </p:cNvCxnSpPr>
          <p:nvPr/>
        </p:nvCxnSpPr>
        <p:spPr>
          <a:xfrm>
            <a:off x="1932590" y="1243351"/>
            <a:ext cx="7469138" cy="535667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34FF9923-D28B-4119-ADA5-24CA05878F5E}"/>
              </a:ext>
            </a:extLst>
          </p:cNvPr>
          <p:cNvSpPr/>
          <p:nvPr/>
        </p:nvSpPr>
        <p:spPr>
          <a:xfrm rot="1421923">
            <a:off x="815826" y="3304160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A8E78E1-A9C2-4673-B931-814F916E9ACD}"/>
              </a:ext>
            </a:extLst>
          </p:cNvPr>
          <p:cNvSpPr/>
          <p:nvPr/>
        </p:nvSpPr>
        <p:spPr>
          <a:xfrm rot="1421923">
            <a:off x="1906222" y="4353335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FD3F5BB-E904-4E3E-A06E-59083521A901}"/>
              </a:ext>
            </a:extLst>
          </p:cNvPr>
          <p:cNvSpPr/>
          <p:nvPr/>
        </p:nvSpPr>
        <p:spPr>
          <a:xfrm rot="1421923">
            <a:off x="2979840" y="5385732"/>
            <a:ext cx="989902" cy="989902"/>
          </a:xfrm>
          <a:prstGeom prst="ellipse">
            <a:avLst/>
          </a:prstGeom>
          <a:solidFill>
            <a:srgbClr val="1EA5E9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89337BE-20AF-454E-B5BF-2A109C3B85CA}"/>
              </a:ext>
            </a:extLst>
          </p:cNvPr>
          <p:cNvSpPr/>
          <p:nvPr/>
        </p:nvSpPr>
        <p:spPr>
          <a:xfrm>
            <a:off x="9402824" y="125494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966F296-2BBB-47D3-9A11-3D0D304B836C}"/>
              </a:ext>
            </a:extLst>
          </p:cNvPr>
          <p:cNvSpPr/>
          <p:nvPr/>
        </p:nvSpPr>
        <p:spPr>
          <a:xfrm>
            <a:off x="10493220" y="1174669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7E770C0-DF1A-48CF-B92B-02602D2A17A4}"/>
              </a:ext>
            </a:extLst>
          </p:cNvPr>
          <p:cNvSpPr/>
          <p:nvPr/>
        </p:nvSpPr>
        <p:spPr>
          <a:xfrm>
            <a:off x="11550060" y="2207066"/>
            <a:ext cx="989902" cy="989902"/>
          </a:xfrm>
          <a:prstGeom prst="ellipse">
            <a:avLst/>
          </a:prstGeom>
          <a:solidFill>
            <a:srgbClr val="4970C2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각 삼각형 79">
            <a:extLst>
              <a:ext uri="{FF2B5EF4-FFF2-40B4-BE49-F238E27FC236}">
                <a16:creationId xmlns:a16="http://schemas.microsoft.com/office/drawing/2014/main" id="{518AEBF8-F5C9-4DFB-BF9A-E22644A465E0}"/>
              </a:ext>
            </a:extLst>
          </p:cNvPr>
          <p:cNvSpPr/>
          <p:nvPr/>
        </p:nvSpPr>
        <p:spPr>
          <a:xfrm rot="12063111">
            <a:off x="8477071" y="762297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D761E9B0-C51D-4AD0-BB06-09C622AD9B70}"/>
              </a:ext>
            </a:extLst>
          </p:cNvPr>
          <p:cNvSpPr/>
          <p:nvPr/>
        </p:nvSpPr>
        <p:spPr>
          <a:xfrm rot="12063111">
            <a:off x="9567295" y="1795245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각 삼각형 81">
            <a:extLst>
              <a:ext uri="{FF2B5EF4-FFF2-40B4-BE49-F238E27FC236}">
                <a16:creationId xmlns:a16="http://schemas.microsoft.com/office/drawing/2014/main" id="{A19AB610-D3BB-4756-9FE2-FC0C21D571D7}"/>
              </a:ext>
            </a:extLst>
          </p:cNvPr>
          <p:cNvSpPr/>
          <p:nvPr/>
        </p:nvSpPr>
        <p:spPr>
          <a:xfrm rot="12063111">
            <a:off x="10641086" y="2843869"/>
            <a:ext cx="685800" cy="685800"/>
          </a:xfrm>
          <a:prstGeom prst="rtTriangle">
            <a:avLst/>
          </a:prstGeom>
          <a:solidFill>
            <a:srgbClr val="1EA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7899FB3-7EDF-4923-BD0D-8469950DFAE8}"/>
              </a:ext>
            </a:extLst>
          </p:cNvPr>
          <p:cNvCxnSpPr>
            <a:cxnSpLocks/>
            <a:stCxn id="66" idx="7"/>
            <a:endCxn id="80" idx="5"/>
          </p:cNvCxnSpPr>
          <p:nvPr/>
        </p:nvCxnSpPr>
        <p:spPr>
          <a:xfrm flipV="1">
            <a:off x="1771914" y="1105197"/>
            <a:ext cx="7048057" cy="2514112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8D82131-74C5-4933-98EB-639A88DD31DF}"/>
              </a:ext>
            </a:extLst>
          </p:cNvPr>
          <p:cNvCxnSpPr>
            <a:cxnSpLocks/>
            <a:stCxn id="67" idx="7"/>
            <a:endCxn id="81" idx="5"/>
          </p:cNvCxnSpPr>
          <p:nvPr/>
        </p:nvCxnSpPr>
        <p:spPr>
          <a:xfrm flipV="1">
            <a:off x="2862310" y="2138145"/>
            <a:ext cx="7047885" cy="2530339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31D656-DD77-411C-AC5A-F264D2FC842F}"/>
              </a:ext>
            </a:extLst>
          </p:cNvPr>
          <p:cNvCxnSpPr>
            <a:cxnSpLocks/>
            <a:stCxn id="68" idx="7"/>
            <a:endCxn id="82" idx="5"/>
          </p:cNvCxnSpPr>
          <p:nvPr/>
        </p:nvCxnSpPr>
        <p:spPr>
          <a:xfrm flipV="1">
            <a:off x="3935928" y="3186769"/>
            <a:ext cx="7048058" cy="2514112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2AD30C32-EE3E-49F8-8A34-1A357F28165C}"/>
              </a:ext>
            </a:extLst>
          </p:cNvPr>
          <p:cNvSpPr txBox="1"/>
          <p:nvPr/>
        </p:nvSpPr>
        <p:spPr>
          <a:xfrm rot="20431370">
            <a:off x="1427381" y="1780903"/>
            <a:ext cx="751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 to Neural Networks</a:t>
            </a:r>
            <a:endParaRPr lang="ko-KR" altLang="en-US" sz="36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F9935BE-64EA-4EFF-B062-699B76070489}"/>
              </a:ext>
            </a:extLst>
          </p:cNvPr>
          <p:cNvSpPr/>
          <p:nvPr/>
        </p:nvSpPr>
        <p:spPr>
          <a:xfrm rot="20354341">
            <a:off x="5199500" y="429079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Kwangwoon University MI:RU</a:t>
            </a:r>
          </a:p>
          <a:p>
            <a:pPr algn="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Artificial Intelligence Study</a:t>
            </a: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7479425-3DD4-4F1D-B16A-731B88E21D3A}"/>
              </a:ext>
            </a:extLst>
          </p:cNvPr>
          <p:cNvSpPr/>
          <p:nvPr/>
        </p:nvSpPr>
        <p:spPr>
          <a:xfrm rot="20398952">
            <a:off x="8125400" y="2523810"/>
            <a:ext cx="1866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Jul 27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2023</a:t>
            </a:r>
            <a:endParaRPr lang="en-US" altLang="ko-KR" sz="1200" b="0" i="0" u="none" strike="noStrike" baseline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Thu 4 PM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B8D33FC-414B-42AE-A629-4969FDB0056E}"/>
              </a:ext>
            </a:extLst>
          </p:cNvPr>
          <p:cNvSpPr/>
          <p:nvPr/>
        </p:nvSpPr>
        <p:spPr>
          <a:xfrm rot="20415746">
            <a:off x="2659089" y="3308892"/>
            <a:ext cx="565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Introduction to Artificial Intelligence - 2023 Summer</a:t>
            </a:r>
            <a:endParaRPr lang="ko-KR" altLang="en-US"/>
          </a:p>
        </p:txBody>
      </p:sp>
      <p:sp>
        <p:nvSpPr>
          <p:cNvPr id="162" name="직각 삼각형 161">
            <a:extLst>
              <a:ext uri="{FF2B5EF4-FFF2-40B4-BE49-F238E27FC236}">
                <a16:creationId xmlns:a16="http://schemas.microsoft.com/office/drawing/2014/main" id="{5C1AE8D8-5619-4B05-B07A-A12EACD77419}"/>
              </a:ext>
            </a:extLst>
          </p:cNvPr>
          <p:cNvSpPr/>
          <p:nvPr/>
        </p:nvSpPr>
        <p:spPr>
          <a:xfrm rot="11082402">
            <a:off x="52247" y="4303738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각 삼각형 162">
            <a:extLst>
              <a:ext uri="{FF2B5EF4-FFF2-40B4-BE49-F238E27FC236}">
                <a16:creationId xmlns:a16="http://schemas.microsoft.com/office/drawing/2014/main" id="{0AED86E9-34DE-4620-AC2E-F0E6DB5888FA}"/>
              </a:ext>
            </a:extLst>
          </p:cNvPr>
          <p:cNvSpPr/>
          <p:nvPr/>
        </p:nvSpPr>
        <p:spPr>
          <a:xfrm rot="10950870">
            <a:off x="1215318" y="5381328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각 삼각형 163">
            <a:extLst>
              <a:ext uri="{FF2B5EF4-FFF2-40B4-BE49-F238E27FC236}">
                <a16:creationId xmlns:a16="http://schemas.microsoft.com/office/drawing/2014/main" id="{160EF883-E2E6-4FD5-9786-2A43940DF227}"/>
              </a:ext>
            </a:extLst>
          </p:cNvPr>
          <p:cNvSpPr/>
          <p:nvPr/>
        </p:nvSpPr>
        <p:spPr>
          <a:xfrm rot="10626246">
            <a:off x="2377474" y="6452697"/>
            <a:ext cx="685800" cy="685800"/>
          </a:xfrm>
          <a:prstGeom prst="rtTriangle">
            <a:avLst/>
          </a:prstGeom>
          <a:solidFill>
            <a:srgbClr val="298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1B6CF3FB-FC2A-4016-8E7A-85A29568F448}"/>
              </a:ext>
            </a:extLst>
          </p:cNvPr>
          <p:cNvSpPr/>
          <p:nvPr/>
        </p:nvSpPr>
        <p:spPr>
          <a:xfrm rot="20773074">
            <a:off x="120606" y="1579021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C6F00FA4-948B-4308-86C3-45C73BEB3DCB}"/>
              </a:ext>
            </a:extLst>
          </p:cNvPr>
          <p:cNvSpPr/>
          <p:nvPr/>
        </p:nvSpPr>
        <p:spPr>
          <a:xfrm rot="20773074">
            <a:off x="1014356" y="491870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28B05DE-F72D-4A17-B160-DD2AEEBF7396}"/>
              </a:ext>
            </a:extLst>
          </p:cNvPr>
          <p:cNvSpPr/>
          <p:nvPr/>
        </p:nvSpPr>
        <p:spPr>
          <a:xfrm rot="20773074">
            <a:off x="-778233" y="2792140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664CCC4-0B87-4475-A8EA-0FFAF3C40D98}"/>
              </a:ext>
            </a:extLst>
          </p:cNvPr>
          <p:cNvCxnSpPr>
            <a:cxnSpLocks/>
            <a:stCxn id="188" idx="5"/>
            <a:endCxn id="172" idx="5"/>
          </p:cNvCxnSpPr>
          <p:nvPr/>
        </p:nvCxnSpPr>
        <p:spPr>
          <a:xfrm>
            <a:off x="1038840" y="2330502"/>
            <a:ext cx="9252002" cy="3104839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6989304F-2282-4D7D-8495-E2C5168F17B0}"/>
              </a:ext>
            </a:extLst>
          </p:cNvPr>
          <p:cNvCxnSpPr>
            <a:cxnSpLocks/>
            <a:stCxn id="188" idx="5"/>
            <a:endCxn id="175" idx="5"/>
          </p:cNvCxnSpPr>
          <p:nvPr/>
        </p:nvCxnSpPr>
        <p:spPr>
          <a:xfrm>
            <a:off x="1038840" y="2330502"/>
            <a:ext cx="10087247" cy="2005889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CD8D1F5C-DC7E-4D7D-A848-5A82DF1C78A1}"/>
              </a:ext>
            </a:extLst>
          </p:cNvPr>
          <p:cNvCxnSpPr>
            <a:cxnSpLocks/>
            <a:stCxn id="188" idx="5"/>
            <a:endCxn id="176" idx="5"/>
          </p:cNvCxnSpPr>
          <p:nvPr/>
        </p:nvCxnSpPr>
        <p:spPr>
          <a:xfrm>
            <a:off x="1038840" y="2330502"/>
            <a:ext cx="8362888" cy="4269527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FDE61D5-A6BD-4567-A779-BCE68B26C5CA}"/>
              </a:ext>
            </a:extLst>
          </p:cNvPr>
          <p:cNvCxnSpPr>
            <a:cxnSpLocks/>
            <a:stCxn id="190" idx="5"/>
            <a:endCxn id="172" idx="5"/>
          </p:cNvCxnSpPr>
          <p:nvPr/>
        </p:nvCxnSpPr>
        <p:spPr>
          <a:xfrm>
            <a:off x="140001" y="3543621"/>
            <a:ext cx="10150841" cy="1891720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74608FF8-7053-42F3-B375-87AC3D51D9F3}"/>
              </a:ext>
            </a:extLst>
          </p:cNvPr>
          <p:cNvCxnSpPr>
            <a:cxnSpLocks/>
          </p:cNvCxnSpPr>
          <p:nvPr/>
        </p:nvCxnSpPr>
        <p:spPr>
          <a:xfrm>
            <a:off x="171798" y="3530938"/>
            <a:ext cx="10986086" cy="792770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6EF7A956-D605-415F-B491-47F5C82DBFA3}"/>
              </a:ext>
            </a:extLst>
          </p:cNvPr>
          <p:cNvCxnSpPr>
            <a:cxnSpLocks/>
            <a:stCxn id="190" idx="5"/>
            <a:endCxn id="176" idx="5"/>
          </p:cNvCxnSpPr>
          <p:nvPr/>
        </p:nvCxnSpPr>
        <p:spPr>
          <a:xfrm>
            <a:off x="140001" y="3543621"/>
            <a:ext cx="9261727" cy="305640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타원 236">
            <a:extLst>
              <a:ext uri="{FF2B5EF4-FFF2-40B4-BE49-F238E27FC236}">
                <a16:creationId xmlns:a16="http://schemas.microsoft.com/office/drawing/2014/main" id="{AD8CE4B3-1D64-4DD2-BBA7-03392BC20FC0}"/>
              </a:ext>
            </a:extLst>
          </p:cNvPr>
          <p:cNvSpPr/>
          <p:nvPr/>
        </p:nvSpPr>
        <p:spPr>
          <a:xfrm rot="20773074">
            <a:off x="2030688" y="-592298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6D97FFA-68CF-4CD3-8E7B-ED780BCC2886}"/>
              </a:ext>
            </a:extLst>
          </p:cNvPr>
          <p:cNvCxnSpPr>
            <a:cxnSpLocks/>
            <a:stCxn id="237" idx="5"/>
            <a:endCxn id="172" idx="5"/>
          </p:cNvCxnSpPr>
          <p:nvPr/>
        </p:nvCxnSpPr>
        <p:spPr>
          <a:xfrm>
            <a:off x="2948922" y="159183"/>
            <a:ext cx="7341920" cy="5276158"/>
          </a:xfrm>
          <a:prstGeom prst="line">
            <a:avLst/>
          </a:prstGeom>
          <a:ln w="6350">
            <a:solidFill>
              <a:srgbClr val="1EA5E9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0BF5C223-BA8D-4E91-910E-4190D1C20D26}"/>
              </a:ext>
            </a:extLst>
          </p:cNvPr>
          <p:cNvCxnSpPr>
            <a:cxnSpLocks/>
          </p:cNvCxnSpPr>
          <p:nvPr/>
        </p:nvCxnSpPr>
        <p:spPr>
          <a:xfrm>
            <a:off x="4288200" y="82853"/>
            <a:ext cx="8177165" cy="4177208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9EA2D185-0D00-4843-AAA5-A121A28D255F}"/>
              </a:ext>
            </a:extLst>
          </p:cNvPr>
          <p:cNvCxnSpPr>
            <a:cxnSpLocks/>
          </p:cNvCxnSpPr>
          <p:nvPr/>
        </p:nvCxnSpPr>
        <p:spPr>
          <a:xfrm>
            <a:off x="2941032" y="119713"/>
            <a:ext cx="6452806" cy="6440846"/>
          </a:xfrm>
          <a:prstGeom prst="line">
            <a:avLst/>
          </a:prstGeom>
          <a:ln w="6350">
            <a:solidFill>
              <a:srgbClr val="1EA5E9">
                <a:alpha val="1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타원 246">
            <a:extLst>
              <a:ext uri="{FF2B5EF4-FFF2-40B4-BE49-F238E27FC236}">
                <a16:creationId xmlns:a16="http://schemas.microsoft.com/office/drawing/2014/main" id="{DED4098C-7B91-4654-9705-AB153D52169C}"/>
              </a:ext>
            </a:extLst>
          </p:cNvPr>
          <p:cNvSpPr/>
          <p:nvPr/>
        </p:nvSpPr>
        <p:spPr>
          <a:xfrm rot="20773074">
            <a:off x="1864863" y="-438727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09826E23-CBC5-437B-B87F-8C438A8BF304}"/>
              </a:ext>
            </a:extLst>
          </p:cNvPr>
          <p:cNvSpPr/>
          <p:nvPr/>
        </p:nvSpPr>
        <p:spPr>
          <a:xfrm rot="20773074">
            <a:off x="846615" y="684423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C2FBC33E-DD4A-4705-854D-FD674108DAB5}"/>
              </a:ext>
            </a:extLst>
          </p:cNvPr>
          <p:cNvSpPr/>
          <p:nvPr/>
        </p:nvSpPr>
        <p:spPr>
          <a:xfrm rot="20773074">
            <a:off x="-37828" y="1763203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1843ACBF-978D-4488-BA7B-6B1FB6A41B63}"/>
              </a:ext>
            </a:extLst>
          </p:cNvPr>
          <p:cNvSpPr/>
          <p:nvPr/>
        </p:nvSpPr>
        <p:spPr>
          <a:xfrm rot="20773074">
            <a:off x="-933365" y="2991461"/>
            <a:ext cx="989902" cy="989902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04C4C95E-A194-4607-91A4-D6806D78ED42}"/>
              </a:ext>
            </a:extLst>
          </p:cNvPr>
          <p:cNvCxnSpPr>
            <a:cxnSpLocks/>
            <a:endCxn id="162" idx="5"/>
          </p:cNvCxnSpPr>
          <p:nvPr/>
        </p:nvCxnSpPr>
        <p:spPr>
          <a:xfrm flipV="1">
            <a:off x="-572193" y="4646638"/>
            <a:ext cx="967340" cy="1082166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939AB012-793B-4A5A-A471-1FA032192ABB}"/>
              </a:ext>
            </a:extLst>
          </p:cNvPr>
          <p:cNvCxnSpPr>
            <a:cxnSpLocks/>
          </p:cNvCxnSpPr>
          <p:nvPr/>
        </p:nvCxnSpPr>
        <p:spPr>
          <a:xfrm flipV="1">
            <a:off x="331892" y="5722091"/>
            <a:ext cx="1224617" cy="1369980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BE947F0C-6CB9-4051-9933-5115FCC4ABD0}"/>
              </a:ext>
            </a:extLst>
          </p:cNvPr>
          <p:cNvCxnSpPr>
            <a:cxnSpLocks/>
          </p:cNvCxnSpPr>
          <p:nvPr/>
        </p:nvCxnSpPr>
        <p:spPr>
          <a:xfrm flipV="1">
            <a:off x="1550487" y="6777931"/>
            <a:ext cx="1224617" cy="1369980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2080BAC6-F7C2-4B0B-AA91-E2B5D813B082}"/>
              </a:ext>
            </a:extLst>
          </p:cNvPr>
          <p:cNvCxnSpPr>
            <a:cxnSpLocks/>
            <a:endCxn id="162" idx="5"/>
          </p:cNvCxnSpPr>
          <p:nvPr/>
        </p:nvCxnSpPr>
        <p:spPr>
          <a:xfrm flipV="1">
            <a:off x="345696" y="4646638"/>
            <a:ext cx="49451" cy="2445433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F35D31F8-D242-4F63-A99B-BE07B27E5CA7}"/>
              </a:ext>
            </a:extLst>
          </p:cNvPr>
          <p:cNvCxnSpPr>
            <a:cxnSpLocks/>
            <a:endCxn id="162" idx="5"/>
          </p:cNvCxnSpPr>
          <p:nvPr/>
        </p:nvCxnSpPr>
        <p:spPr>
          <a:xfrm flipH="1" flipV="1">
            <a:off x="395147" y="4646638"/>
            <a:ext cx="1155124" cy="3501273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3287FD7D-01FF-4BD4-9568-E78CA6724560}"/>
              </a:ext>
            </a:extLst>
          </p:cNvPr>
          <p:cNvCxnSpPr>
            <a:cxnSpLocks/>
            <a:endCxn id="164" idx="5"/>
          </p:cNvCxnSpPr>
          <p:nvPr/>
        </p:nvCxnSpPr>
        <p:spPr>
          <a:xfrm>
            <a:off x="-572193" y="5772260"/>
            <a:ext cx="3292567" cy="1023337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19D04B0C-2E19-4B2C-B469-59CF9BDA20A1}"/>
              </a:ext>
            </a:extLst>
          </p:cNvPr>
          <p:cNvCxnSpPr>
            <a:cxnSpLocks/>
            <a:endCxn id="163" idx="5"/>
          </p:cNvCxnSpPr>
          <p:nvPr/>
        </p:nvCxnSpPr>
        <p:spPr>
          <a:xfrm flipV="1">
            <a:off x="-557679" y="5724228"/>
            <a:ext cx="2115897" cy="10178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B839EC5B-BE65-4C07-933B-5BAF85D03D55}"/>
              </a:ext>
            </a:extLst>
          </p:cNvPr>
          <p:cNvCxnSpPr>
            <a:cxnSpLocks/>
            <a:endCxn id="164" idx="5"/>
          </p:cNvCxnSpPr>
          <p:nvPr/>
        </p:nvCxnSpPr>
        <p:spPr>
          <a:xfrm flipV="1">
            <a:off x="331892" y="6795597"/>
            <a:ext cx="2388482" cy="286752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B73B48C8-1BB6-442E-973C-C555AA39239D}"/>
              </a:ext>
            </a:extLst>
          </p:cNvPr>
          <p:cNvCxnSpPr>
            <a:cxnSpLocks/>
            <a:endCxn id="163" idx="5"/>
          </p:cNvCxnSpPr>
          <p:nvPr/>
        </p:nvCxnSpPr>
        <p:spPr>
          <a:xfrm flipV="1">
            <a:off x="1502612" y="5724228"/>
            <a:ext cx="55606" cy="2423684"/>
          </a:xfrm>
          <a:prstGeom prst="line">
            <a:avLst/>
          </a:prstGeom>
          <a:ln w="28575">
            <a:solidFill>
              <a:srgbClr val="298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42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The first Perceptron machine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CF73851-8C3F-957E-5E60-29028322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08" y="1624156"/>
            <a:ext cx="6789382" cy="36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819418"/>
            <a:ext cx="7486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hlinkClick r:id="rId4"/>
              </a:rPr>
              <a:t>One-Page Schoolhouse: Perceptron (ronkowitz.blogspot.com)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13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Single-Layer Perceptron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25C13F1-C13F-9B43-D911-0F70A10F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8362"/>
            <a:ext cx="52292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ingle Layer Perceptron in TensorFlow">
            <a:extLst>
              <a:ext uri="{FF2B5EF4-FFF2-40B4-BE49-F238E27FC236}">
                <a16:creationId xmlns:a16="http://schemas.microsoft.com/office/drawing/2014/main" id="{98E1104E-91EA-050F-7E43-C7494ECC9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000249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05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5289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using Single-Layer Perceptron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- A perspective of Logic gates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F77352-ABD9-5AE4-FF80-E7980D621061}"/>
              </a:ext>
            </a:extLst>
          </p:cNvPr>
          <p:cNvGrpSpPr/>
          <p:nvPr/>
        </p:nvGrpSpPr>
        <p:grpSpPr>
          <a:xfrm>
            <a:off x="1889386" y="2225089"/>
            <a:ext cx="8413227" cy="2941815"/>
            <a:chOff x="1657029" y="2225092"/>
            <a:chExt cx="7531038" cy="2633344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E07BE627-6A99-3A5B-74C2-C9149DE1B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7259" y="2225092"/>
              <a:ext cx="5100808" cy="263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889A33D-0940-B1CB-CD59-56CFA28A08DD}"/>
                </a:ext>
              </a:extLst>
            </p:cNvPr>
            <p:cNvGrpSpPr/>
            <p:nvPr/>
          </p:nvGrpSpPr>
          <p:grpSpPr>
            <a:xfrm>
              <a:off x="1657029" y="2324130"/>
              <a:ext cx="2430230" cy="2228850"/>
              <a:chOff x="1548445" y="2413727"/>
              <a:chExt cx="2430230" cy="2228850"/>
            </a:xfrm>
          </p:grpSpPr>
          <p:pic>
            <p:nvPicPr>
              <p:cNvPr id="8194" name="Picture 2">
                <a:extLst>
                  <a:ext uri="{FF2B5EF4-FFF2-40B4-BE49-F238E27FC236}">
                    <a16:creationId xmlns:a16="http://schemas.microsoft.com/office/drawing/2014/main" id="{713A8329-1282-4F86-243A-E60632115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6531"/>
              <a:stretch/>
            </p:blipFill>
            <p:spPr bwMode="auto">
              <a:xfrm>
                <a:off x="1548445" y="2413727"/>
                <a:ext cx="2430230" cy="2228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4BFABC-8821-480A-697C-DC0641AD3BAF}"/>
                  </a:ext>
                </a:extLst>
              </p:cNvPr>
              <p:cNvSpPr txBox="1"/>
              <p:nvPr/>
            </p:nvSpPr>
            <p:spPr>
              <a:xfrm>
                <a:off x="2388939" y="2469448"/>
                <a:ext cx="10045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/>
                  <a:t>AND gate</a:t>
                </a:r>
                <a:endPara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24D17A1-8E8E-0EF4-21F8-0786BB18AB6E}"/>
              </a:ext>
            </a:extLst>
          </p:cNvPr>
          <p:cNvSpPr txBox="1"/>
          <p:nvPr/>
        </p:nvSpPr>
        <p:spPr>
          <a:xfrm>
            <a:off x="3106026" y="5699100"/>
            <a:ext cx="528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 problem occurred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47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5289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using Single-Layer Perceptron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- A perspective of Logic gates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D17A1-8E8E-0EF4-21F8-0786BB18AB6E}"/>
              </a:ext>
            </a:extLst>
          </p:cNvPr>
          <p:cNvSpPr txBox="1"/>
          <p:nvPr/>
        </p:nvSpPr>
        <p:spPr>
          <a:xfrm>
            <a:off x="3106026" y="5699100"/>
            <a:ext cx="528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Problem occurred!!!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0DB260A-61A3-B36E-FD3E-2DEF6793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368" y="1530278"/>
            <a:ext cx="5832874" cy="379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4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Neuron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 descr="Rosenblatt's perceptron, the first modern neural network | by  Jean-Christophe B. Loiseau | Towards Data Science">
            <a:extLst>
              <a:ext uri="{FF2B5EF4-FFF2-40B4-BE49-F238E27FC236}">
                <a16:creationId xmlns:a16="http://schemas.microsoft.com/office/drawing/2014/main" id="{BD8D8987-9184-04F1-BBD0-8C42B8E0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2" y="1008216"/>
            <a:ext cx="10212636" cy="574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B550C9-12C0-846B-A4C2-8C04A6E1F2D0}"/>
              </a:ext>
            </a:extLst>
          </p:cNvPr>
          <p:cNvSpPr/>
          <p:nvPr/>
        </p:nvSpPr>
        <p:spPr>
          <a:xfrm>
            <a:off x="4285561" y="3966072"/>
            <a:ext cx="903383" cy="1520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Multi-Layer Perceptron (MLP)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619705"/>
            <a:ext cx="7486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Multi-Layer Perceptron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Sequentially connected Single Layer Perceptron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B84A9F-1AB5-E9F3-0A0F-9270E9E4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78040"/>
            <a:ext cx="5839640" cy="368668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A022891-7756-88BC-2FE6-EE1A534A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1" y="1871662"/>
            <a:ext cx="50482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90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Learning?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619705"/>
            <a:ext cx="7486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a Deep Neural Network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312FF7-EBD7-93E5-9AB1-6E327D6C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564" y="1382718"/>
            <a:ext cx="6122869" cy="34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Multi-Layer Perceptron (MLP)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182BF26-1BB9-4F0E-26B7-71A1755D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59" y="1276944"/>
            <a:ext cx="4570279" cy="450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3880896" y="5957918"/>
            <a:ext cx="4430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Massey University of New Zealand</a:t>
            </a:r>
          </a:p>
          <a:p>
            <a:pPr algn="ct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Artificial Intelligence – Lecture 7 (The XOR problem)</a:t>
            </a: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66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3448405" y="6034860"/>
            <a:ext cx="529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A Neural Network Playground (tensorflow.org)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6B2BDC-BAE0-4226-CCB2-D1AFBA256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364" y="1761892"/>
            <a:ext cx="5525271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2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41D6B-051E-0EAC-8DD3-7955B3613195}"/>
              </a:ext>
            </a:extLst>
          </p:cNvPr>
          <p:cNvSpPr txBox="1"/>
          <p:nvPr/>
        </p:nvSpPr>
        <p:spPr>
          <a:xfrm>
            <a:off x="2352514" y="5619705"/>
            <a:ext cx="7486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Sequentially connected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Multi-Layer Perceptron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312FF7-EBD7-93E5-9AB1-6E327D6C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31" y="1682629"/>
            <a:ext cx="6122869" cy="34927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430329-1169-CAA6-BFD9-AF04DDAD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91" y="1585654"/>
            <a:ext cx="5839640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2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F7C7585-843A-981A-EC73-50DE97BFF0A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Agenda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3BF4C-16FB-0C0C-DE7B-11FD181A98BA}"/>
              </a:ext>
            </a:extLst>
          </p:cNvPr>
          <p:cNvSpPr txBox="1"/>
          <p:nvPr/>
        </p:nvSpPr>
        <p:spPr>
          <a:xfrm>
            <a:off x="655791" y="702812"/>
            <a:ext cx="81641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 this course, you will learn</a:t>
            </a:r>
          </a:p>
          <a:p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Part 1 – Quick Review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Partial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Derivation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and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Chain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Rule</a:t>
            </a:r>
          </a:p>
          <a:p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Part 2 – Perceptron &amp; Artificial Neuron Networks</a:t>
            </a:r>
            <a:endParaRPr lang="en-US" altLang="ko-KR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Part 3 – Linear Regression &amp; Backpropagation</a:t>
            </a:r>
          </a:p>
          <a:p>
            <a:endParaRPr lang="en-US" altLang="ko-KR" sz="18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Part 4 – Recurrent Neural Networks</a:t>
            </a:r>
            <a:r>
              <a:rPr lang="en-US" altLang="ko-KR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(RNN)</a:t>
            </a:r>
            <a:endParaRPr lang="en-US" altLang="ko-KR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83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-384851" y="5173087"/>
            <a:ext cx="694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Structure of Neuron being used in Deep Neural Network</a:t>
            </a:r>
          </a:p>
        </p:txBody>
      </p:sp>
      <p:pic>
        <p:nvPicPr>
          <p:cNvPr id="7170" name="Picture 2" descr="Activation Functions - GeeksforGeeks">
            <a:extLst>
              <a:ext uri="{FF2B5EF4-FFF2-40B4-BE49-F238E27FC236}">
                <a16:creationId xmlns:a16="http://schemas.microsoft.com/office/drawing/2014/main" id="{9BFA135E-B397-EED0-2703-1A0B6901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9" y="2104845"/>
            <a:ext cx="5713878" cy="264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3C2CB0-5A2E-C997-6854-B057F68C7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9565"/>
            <a:ext cx="5818068" cy="3318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9C1456-0458-DA08-8E61-AC4363A80C2A}"/>
              </a:ext>
            </a:extLst>
          </p:cNvPr>
          <p:cNvSpPr txBox="1"/>
          <p:nvPr/>
        </p:nvSpPr>
        <p:spPr>
          <a:xfrm>
            <a:off x="2622754" y="6145906"/>
            <a:ext cx="694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Activation function is included</a:t>
            </a:r>
          </a:p>
        </p:txBody>
      </p:sp>
    </p:spTree>
    <p:extLst>
      <p:ext uri="{BB962C8B-B14F-4D97-AF65-F5344CB8AC3E}">
        <p14:creationId xmlns:p14="http://schemas.microsoft.com/office/powerpoint/2010/main" val="35469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70797C-DB6A-F6D5-CE7F-D655FCF9D657}"/>
              </a:ext>
            </a:extLst>
          </p:cNvPr>
          <p:cNvSpPr txBox="1"/>
          <p:nvPr/>
        </p:nvSpPr>
        <p:spPr>
          <a:xfrm>
            <a:off x="4225379" y="6019473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does DNN works?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50" name="Picture 6" descr="Universal Approximation Theorem">
            <a:extLst>
              <a:ext uri="{FF2B5EF4-FFF2-40B4-BE49-F238E27FC236}">
                <a16:creationId xmlns:a16="http://schemas.microsoft.com/office/drawing/2014/main" id="{5C3AE947-74F3-C538-E7F5-1A4A7C3D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072" y="1054174"/>
            <a:ext cx="8699853" cy="489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EDE148-6657-F585-7165-028B7AA552FD}"/>
              </a:ext>
            </a:extLst>
          </p:cNvPr>
          <p:cNvSpPr txBox="1"/>
          <p:nvPr/>
        </p:nvSpPr>
        <p:spPr>
          <a:xfrm>
            <a:off x="3047997" y="6363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Universal approximation theorem - Wikipedia</a:t>
            </a:r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09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Backpropagation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 descr="Rosenblatt's perceptron, the first modern neural network | by  Jean-Christophe B. Loiseau | Towards Data Science">
            <a:extLst>
              <a:ext uri="{FF2B5EF4-FFF2-40B4-BE49-F238E27FC236}">
                <a16:creationId xmlns:a16="http://schemas.microsoft.com/office/drawing/2014/main" id="{041B2066-11CB-CF17-6D2D-5E0B4DC3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2" y="1008216"/>
            <a:ext cx="10212636" cy="574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E99B83-1288-F3CB-83CE-E19E0C151F11}"/>
              </a:ext>
            </a:extLst>
          </p:cNvPr>
          <p:cNvSpPr/>
          <p:nvPr/>
        </p:nvSpPr>
        <p:spPr>
          <a:xfrm>
            <a:off x="4990640" y="2668836"/>
            <a:ext cx="903383" cy="1649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8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2AB27-2281-06AA-91E8-54ADAC3E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40" y="2639060"/>
            <a:ext cx="3191320" cy="3210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791E13-0E0C-1B80-9262-926D8B76CBB6}"/>
              </a:ext>
            </a:extLst>
          </p:cNvPr>
          <p:cNvSpPr txBox="1"/>
          <p:nvPr/>
        </p:nvSpPr>
        <p:spPr>
          <a:xfrm>
            <a:off x="4024098" y="1714225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(also known as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least squares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33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91E13-0E0C-1B80-9262-926D8B76CBB6}"/>
              </a:ext>
            </a:extLst>
          </p:cNvPr>
          <p:cNvSpPr txBox="1"/>
          <p:nvPr/>
        </p:nvSpPr>
        <p:spPr>
          <a:xfrm>
            <a:off x="3282660" y="5819416"/>
            <a:ext cx="5626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Fitting a line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can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what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the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trend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2B23BE-342F-384F-B501-CBBFD3FC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651" y="1962561"/>
            <a:ext cx="7306695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1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91E13-0E0C-1B80-9262-926D8B76CBB6}"/>
              </a:ext>
            </a:extLst>
          </p:cNvPr>
          <p:cNvSpPr txBox="1"/>
          <p:nvPr/>
        </p:nvSpPr>
        <p:spPr>
          <a:xfrm>
            <a:off x="5357685" y="5090492"/>
            <a:ext cx="147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The bad fit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FA9FA2-E3B4-87DD-A177-36FAF447E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313" y="1704734"/>
            <a:ext cx="4115374" cy="3448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65F802-7137-A12A-F1E4-6F3075A156D1}"/>
              </a:ext>
            </a:extLst>
          </p:cNvPr>
          <p:cNvSpPr txBox="1"/>
          <p:nvPr/>
        </p:nvSpPr>
        <p:spPr>
          <a:xfrm>
            <a:off x="4213859" y="6219526"/>
            <a:ext cx="376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 we estimate the fitting?</a:t>
            </a:r>
          </a:p>
        </p:txBody>
      </p:sp>
    </p:spTree>
    <p:extLst>
      <p:ext uri="{BB962C8B-B14F-4D97-AF65-F5344CB8AC3E}">
        <p14:creationId xmlns:p14="http://schemas.microsoft.com/office/powerpoint/2010/main" val="88763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5F802-7137-A12A-F1E4-6F3075A156D1}"/>
              </a:ext>
            </a:extLst>
          </p:cNvPr>
          <p:cNvSpPr txBox="1"/>
          <p:nvPr/>
        </p:nvSpPr>
        <p:spPr>
          <a:xfrm>
            <a:off x="655791" y="2292858"/>
            <a:ext cx="5756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 can measure how well this line fits the data by seeing how close it is to the data points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7EFAA4-F9D0-4088-23AC-F6A28CE7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434" y="1480865"/>
            <a:ext cx="3858163" cy="3896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3D1768-5A14-E3F5-B32D-742C53CDC1F3}"/>
              </a:ext>
            </a:extLst>
          </p:cNvPr>
          <p:cNvSpPr txBox="1"/>
          <p:nvPr/>
        </p:nvSpPr>
        <p:spPr>
          <a:xfrm>
            <a:off x="4326393" y="4253268"/>
            <a:ext cx="369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The distance between the line and 1</a:t>
            </a:r>
            <a:r>
              <a:rPr lang="en-US" altLang="ko-KR" sz="20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st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data point is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 – y1</a:t>
            </a:r>
          </a:p>
        </p:txBody>
      </p:sp>
    </p:spTree>
    <p:extLst>
      <p:ext uri="{BB962C8B-B14F-4D97-AF65-F5344CB8AC3E}">
        <p14:creationId xmlns:p14="http://schemas.microsoft.com/office/powerpoint/2010/main" val="341913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3962C8-C122-9E7D-01D7-EF05B4A6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79" y="1647576"/>
            <a:ext cx="4549714" cy="4286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1210307" y="2314892"/>
            <a:ext cx="488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E3CCB-1436-2E7F-ACA6-E20F98860BE4}"/>
              </a:ext>
            </a:extLst>
          </p:cNvPr>
          <p:cNvSpPr txBox="1"/>
          <p:nvPr/>
        </p:nvSpPr>
        <p:spPr>
          <a:xfrm>
            <a:off x="1210307" y="3298814"/>
            <a:ext cx="3493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y4 &gt; b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b-y4 will be negative.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Problem?</a:t>
            </a:r>
          </a:p>
        </p:txBody>
      </p:sp>
    </p:spTree>
    <p:extLst>
      <p:ext uri="{BB962C8B-B14F-4D97-AF65-F5344CB8AC3E}">
        <p14:creationId xmlns:p14="http://schemas.microsoft.com/office/powerpoint/2010/main" val="354016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461247" y="2778471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(b-y4) +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E3CCB-1436-2E7F-ACA6-E20F98860BE4}"/>
              </a:ext>
            </a:extLst>
          </p:cNvPr>
          <p:cNvSpPr txBox="1"/>
          <p:nvPr/>
        </p:nvSpPr>
        <p:spPr>
          <a:xfrm>
            <a:off x="591657" y="3250212"/>
            <a:ext cx="34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6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461247" y="2778471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(b-y4) +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E3CCB-1436-2E7F-ACA6-E20F98860BE4}"/>
              </a:ext>
            </a:extLst>
          </p:cNvPr>
          <p:cNvSpPr txBox="1"/>
          <p:nvPr/>
        </p:nvSpPr>
        <p:spPr>
          <a:xfrm>
            <a:off x="591657" y="3250212"/>
            <a:ext cx="349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Solution?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9F528-49B4-C69C-65CD-DEF6B912ED55}"/>
              </a:ext>
            </a:extLst>
          </p:cNvPr>
          <p:cNvSpPr txBox="1"/>
          <p:nvPr/>
        </p:nvSpPr>
        <p:spPr>
          <a:xfrm>
            <a:off x="655791" y="4718415"/>
            <a:ext cx="646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|(b-y1)| + |(b-y2)| + |(b-y3)| + |(b-y4)| + |(b-y5)|</a:t>
            </a:r>
          </a:p>
        </p:txBody>
      </p:sp>
    </p:spTree>
    <p:extLst>
      <p:ext uri="{BB962C8B-B14F-4D97-AF65-F5344CB8AC3E}">
        <p14:creationId xmlns:p14="http://schemas.microsoft.com/office/powerpoint/2010/main" val="347661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Derivative and Chain Rule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Partial derivative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3880896" y="5957918"/>
            <a:ext cx="4430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Notation for Partial derivative of variable x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F8414EE-4A8F-BBAE-BC75-B1F8AE3F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981325"/>
            <a:ext cx="44958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34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457200" y="2238644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(b-y4) + (b-y5)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8A12CA-BA74-5E55-BCAF-60F6A16C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494" y="3192552"/>
            <a:ext cx="4902506" cy="26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61109-8469-AE6B-CF71-F0EEC3C34D19}"/>
              </a:ext>
            </a:extLst>
          </p:cNvPr>
          <p:cNvSpPr txBox="1"/>
          <p:nvPr/>
        </p:nvSpPr>
        <p:spPr>
          <a:xfrm>
            <a:off x="630859" y="2238643"/>
            <a:ext cx="602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Score = (b-y1) + (b-y2) + (b-y3) +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(b-y4) + (b-y5)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13" y="1665893"/>
            <a:ext cx="4285774" cy="45536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A67B31-856C-B247-E8F8-9E5ECD942862}"/>
              </a:ext>
            </a:extLst>
          </p:cNvPr>
          <p:cNvSpPr txBox="1"/>
          <p:nvPr/>
        </p:nvSpPr>
        <p:spPr>
          <a:xfrm>
            <a:off x="638648" y="2638753"/>
            <a:ext cx="6012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Solve this mathematical problem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efficiently!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7CFCAF-6931-49A1-16A9-9E9ED8513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30" y="3369739"/>
            <a:ext cx="5816234" cy="30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3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CFF7B13-FF4D-3328-816A-672567F6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217" y="1665893"/>
            <a:ext cx="4285774" cy="4553635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61109-8469-AE6B-CF71-F0EEC3C34D19}"/>
                  </a:ext>
                </a:extLst>
              </p:cNvPr>
              <p:cNvSpPr txBox="1"/>
              <p:nvPr/>
            </p:nvSpPr>
            <p:spPr>
              <a:xfrm>
                <a:off x="0" y="2238643"/>
                <a:ext cx="76787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1)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2)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3)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4) + (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𝑏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−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𝑦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5)</m:t>
                      </m:r>
                    </m:oMath>
                  </m:oMathPara>
                </a14:m>
                <a:endParaRPr lang="en-US" altLang="ko-KR" sz="20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61109-8469-AE6B-CF71-F0EEC3C34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8643"/>
                <a:ext cx="7678756" cy="400110"/>
              </a:xfrm>
              <a:prstGeom prst="rect">
                <a:avLst/>
              </a:prstGeom>
              <a:blipFill>
                <a:blip r:embed="rId4"/>
                <a:stretch>
                  <a:fillRect l="-159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DA67B31-856C-B247-E8F8-9E5ECD942862}"/>
              </a:ext>
            </a:extLst>
          </p:cNvPr>
          <p:cNvSpPr txBox="1"/>
          <p:nvPr/>
        </p:nvSpPr>
        <p:spPr>
          <a:xfrm>
            <a:off x="638648" y="2638753"/>
            <a:ext cx="6012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Solve this mathematical problem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efficiently!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B146DB-B4A7-3BCA-2B0C-022C511997FF}"/>
                  </a:ext>
                </a:extLst>
              </p:cNvPr>
              <p:cNvSpPr txBox="1"/>
              <p:nvPr/>
            </p:nvSpPr>
            <p:spPr>
              <a:xfrm>
                <a:off x="0" y="3838814"/>
                <a:ext cx="75245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𝑆𝑐𝑜𝑟𝑒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sSup>
                      <m:sSup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1)</m:t>
                        </m:r>
                      </m:e>
                      <m:sup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3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 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 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𝑏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B146DB-B4A7-3BCA-2B0C-022C51199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38814"/>
                <a:ext cx="7524520" cy="400110"/>
              </a:xfrm>
              <a:prstGeom prst="rect">
                <a:avLst/>
              </a:prstGeom>
              <a:blipFill>
                <a:blip r:embed="rId5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ABA5F89-F0C0-D3E0-8774-1A800ABEE8A2}"/>
              </a:ext>
            </a:extLst>
          </p:cNvPr>
          <p:cNvSpPr txBox="1"/>
          <p:nvPr/>
        </p:nvSpPr>
        <p:spPr>
          <a:xfrm>
            <a:off x="756161" y="4355549"/>
            <a:ext cx="6012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 can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square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each term!</a:t>
            </a:r>
          </a:p>
        </p:txBody>
      </p:sp>
    </p:spTree>
    <p:extLst>
      <p:ext uri="{BB962C8B-B14F-4D97-AF65-F5344CB8AC3E}">
        <p14:creationId xmlns:p14="http://schemas.microsoft.com/office/powerpoint/2010/main" val="165077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Let’s rotate the line a little bit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9A9FE4-B776-46C8-A6AA-2E092493F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42" y="1557076"/>
            <a:ext cx="3839111" cy="3743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1)</m:t>
                          </m:r>
                        </m:e>
                        <m:sup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…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4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9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000" i="1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=23.45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54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Let’s rotate the line a little bit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1)</m:t>
                          </m:r>
                        </m:e>
                        <m:sup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…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4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9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000" i="1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=23.45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F52264-989D-723A-283B-0AE700B9D148}"/>
              </a:ext>
            </a:extLst>
          </p:cNvPr>
          <p:cNvSpPr txBox="1"/>
          <p:nvPr/>
        </p:nvSpPr>
        <p:spPr>
          <a:xfrm>
            <a:off x="461247" y="3589156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 better result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314EDC-48D3-FB5E-E1E2-D8AFCD221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7" y="1678770"/>
            <a:ext cx="3777401" cy="3543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FB405E-20E0-178F-8E70-D3EE07EE8DD7}"/>
                  </a:ext>
                </a:extLst>
              </p14:cNvPr>
              <p14:cNvContentPartPr/>
              <p14:nvPr/>
            </p14:nvContentPartPr>
            <p14:xfrm>
              <a:off x="922680" y="3147480"/>
              <a:ext cx="727200" cy="19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FB405E-20E0-178F-8E70-D3EE07EE8D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320" y="3138120"/>
                <a:ext cx="745920" cy="2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13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if we rotate too much?</a:t>
            </a:r>
            <a:endParaRPr lang="ko-KR" altLang="en-US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𝑆𝑐𝑜𝑟𝑒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1)</m:t>
                          </m:r>
                        </m:e>
                        <m:sup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…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4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𝑏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9</m:t>
                          </m:r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2000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000" i="1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=34.56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FF09182B-41D5-7A96-F5C3-F3D22C4BA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22" y="1707705"/>
            <a:ext cx="3340936" cy="41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 expression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ea typeface="나눔스퀘어" panose="020B0600000101010101" pitchFamily="50" charset="-127"/>
                  </a:rPr>
                  <a:t>Generic line equation: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Goal: Find optimal values for “a” and “b” so that we</a:t>
                </a:r>
                <a:b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minimize the sum of squared residuals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blipFill>
                <a:blip r:embed="rId3"/>
                <a:stretch>
                  <a:fillRect l="-969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1EC78C7-C1C4-530C-B1B0-C0B375A5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32" y="1922048"/>
            <a:ext cx="3496163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2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 expression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ea typeface="나눔스퀘어" panose="020B0600000101010101" pitchFamily="50" charset="-127"/>
                  </a:rPr>
                  <a:t>Generic line equation: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Goal: Find optimal values for “a” and “b” so that we</a:t>
                </a:r>
                <a:b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minimize the sum of squared residuals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blipFill>
                <a:blip r:embed="rId3"/>
                <a:stretch>
                  <a:fillRect l="-969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1EC78C7-C1C4-530C-B1B0-C0B375A5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32" y="1922048"/>
            <a:ext cx="3496163" cy="3334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/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𝑆𝑢𝑚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𝑜𝑓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𝑠𝑞𝑢𝑎𝑟𝑒𝑑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𝑟𝑒𝑠𝑖𝑑𝑢𝑎𝑙𝑠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 </m:t>
                      </m:r>
                      <m:sSup>
                        <m:sSup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+…+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9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77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 expression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/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ea typeface="나눔스퀘어" panose="020B0600000101010101" pitchFamily="50" charset="-127"/>
                  </a:rPr>
                  <a:t>Generic line equation: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𝑦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Goal: Find optimal values for “a” and “b” so that we</a:t>
                </a:r>
                <a:b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minimize the sum of squared residuals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2FA33A-F238-9C9D-A54B-8919F605D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2721113"/>
                <a:ext cx="6918593" cy="1015663"/>
              </a:xfrm>
              <a:prstGeom prst="rect">
                <a:avLst/>
              </a:prstGeom>
              <a:blipFill>
                <a:blip r:embed="rId3"/>
                <a:stretch>
                  <a:fillRect l="-969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1EC78C7-C1C4-530C-B1B0-C0B375A5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32" y="1922048"/>
            <a:ext cx="3496163" cy="3334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/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𝑆𝑢𝑚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𝑜𝑓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𝑠𝑞𝑢𝑎𝑟𝑒𝑑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𝑟𝑒𝑠𝑖𝑑𝑢𝑎𝑙𝑠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 </m:t>
                      </m:r>
                      <m:sSup>
                        <m:sSup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+…+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𝑎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9</m:t>
                                  </m:r>
                                </m:sub>
                              </m:s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+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63B54-1584-1D36-6E35-03EF69D32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4340115"/>
                <a:ext cx="5021393" cy="916148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25977B-17AF-3330-6AD4-10254F1D6C41}"/>
                  </a:ext>
                </a:extLst>
              </p:cNvPr>
              <p:cNvSpPr txBox="1"/>
              <p:nvPr/>
            </p:nvSpPr>
            <p:spPr>
              <a:xfrm>
                <a:off x="566358" y="5511642"/>
                <a:ext cx="48727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∗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value of the line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observed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25977B-17AF-3330-6AD4-10254F1D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8" y="5511642"/>
                <a:ext cx="4872752" cy="707886"/>
              </a:xfrm>
              <a:prstGeom prst="rect">
                <a:avLst/>
              </a:prstGeom>
              <a:blipFill>
                <a:blip r:embed="rId6"/>
                <a:stretch>
                  <a:fillRect l="-626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6BD2AB6-0B56-E468-BB68-7ACFC007FE07}"/>
              </a:ext>
            </a:extLst>
          </p:cNvPr>
          <p:cNvSpPr txBox="1"/>
          <p:nvPr/>
        </p:nvSpPr>
        <p:spPr>
          <a:xfrm>
            <a:off x="5935338" y="5511642"/>
            <a:ext cx="58857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Since we want the line that give us the smallest sum of squares, this methods for finding the best value of “a” and “b” is called “</a:t>
            </a:r>
            <a:r>
              <a:rPr 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least squares</a:t>
            </a:r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”. </a:t>
            </a:r>
          </a:p>
        </p:txBody>
      </p:sp>
    </p:spTree>
    <p:extLst>
      <p:ext uri="{BB962C8B-B14F-4D97-AF65-F5344CB8AC3E}">
        <p14:creationId xmlns:p14="http://schemas.microsoft.com/office/powerpoint/2010/main" val="1271883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each rotation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BF516A-73AC-29AA-EC2B-38FD051E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6" y="2008151"/>
            <a:ext cx="9091967" cy="39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88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Derivative and Chain Rule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Partial derivative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0DEBA-5146-2C71-A80D-339D2F87A8C6}"/>
              </a:ext>
            </a:extLst>
          </p:cNvPr>
          <p:cNvSpPr txBox="1"/>
          <p:nvPr/>
        </p:nvSpPr>
        <p:spPr>
          <a:xfrm>
            <a:off x="400614" y="2773819"/>
            <a:ext cx="5094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 we want to know</a:t>
            </a:r>
          </a:p>
          <a:p>
            <a:pPr marL="342900" indent="-34290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Change rate of ONLY x</a:t>
            </a:r>
          </a:p>
          <a:p>
            <a:pPr marL="342900" indent="-342900">
              <a:buFontTx/>
              <a:buChar char="-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Then, handle y as a constant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We can get the change rate of x ONLY!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10A15C5-22A6-C5C6-8A64-517CDCDA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56" y="2291401"/>
            <a:ext cx="5942830" cy="96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B79F60A-7571-11FE-7718-EFACBF2B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015" y="3969353"/>
            <a:ext cx="3767642" cy="126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D524D-992A-8108-2317-84078CB7C1D8}"/>
              </a:ext>
            </a:extLst>
          </p:cNvPr>
          <p:cNvSpPr txBox="1"/>
          <p:nvPr/>
        </p:nvSpPr>
        <p:spPr>
          <a:xfrm>
            <a:off x="5982368" y="3261467"/>
            <a:ext cx="3591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Handle y as a constant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Then, y will be eliminated</a:t>
            </a:r>
          </a:p>
        </p:txBody>
      </p:sp>
    </p:spTree>
    <p:extLst>
      <p:ext uri="{BB962C8B-B14F-4D97-AF65-F5344CB8AC3E}">
        <p14:creationId xmlns:p14="http://schemas.microsoft.com/office/powerpoint/2010/main" val="362171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each rotation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7C87BC-5286-E7DC-B17B-21343B1C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2" y="1847079"/>
            <a:ext cx="4105848" cy="3648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CEAA2-2698-E60B-5D0D-2FE15CAF27F0}"/>
              </a:ext>
            </a:extLst>
          </p:cNvPr>
          <p:cNvSpPr txBox="1"/>
          <p:nvPr/>
        </p:nvSpPr>
        <p:spPr>
          <a:xfrm>
            <a:off x="914400" y="2404431"/>
            <a:ext cx="588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 we find the </a:t>
            </a:r>
            <a:r>
              <a:rPr 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optimal rotation</a:t>
            </a:r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for the line?</a:t>
            </a:r>
          </a:p>
        </p:txBody>
      </p:sp>
    </p:spTree>
    <p:extLst>
      <p:ext uri="{BB962C8B-B14F-4D97-AF65-F5344CB8AC3E}">
        <p14:creationId xmlns:p14="http://schemas.microsoft.com/office/powerpoint/2010/main" val="177377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each rotation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7C87BC-5286-E7DC-B17B-21343B1C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52" y="1847079"/>
            <a:ext cx="4105848" cy="3648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CEAA2-2698-E60B-5D0D-2FE15CAF27F0}"/>
              </a:ext>
            </a:extLst>
          </p:cNvPr>
          <p:cNvSpPr txBox="1"/>
          <p:nvPr/>
        </p:nvSpPr>
        <p:spPr>
          <a:xfrm>
            <a:off x="914400" y="2404431"/>
            <a:ext cx="588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How do we find the </a:t>
            </a:r>
            <a:r>
              <a:rPr 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optimal rotation</a:t>
            </a:r>
            <a:r>
              <a:rPr 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for the line?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8980B-F632-A518-52A8-6558D1BB425D}"/>
              </a:ext>
            </a:extLst>
          </p:cNvPr>
          <p:cNvSpPr txBox="1"/>
          <p:nvPr/>
        </p:nvSpPr>
        <p:spPr>
          <a:xfrm>
            <a:off x="914401" y="2927650"/>
            <a:ext cx="161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Derivatives!</a:t>
            </a:r>
          </a:p>
        </p:txBody>
      </p:sp>
    </p:spTree>
    <p:extLst>
      <p:ext uri="{BB962C8B-B14F-4D97-AF65-F5344CB8AC3E}">
        <p14:creationId xmlns:p14="http://schemas.microsoft.com/office/powerpoint/2010/main" val="150694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Derivative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709650-2BD3-9AE8-4238-CCA9A7DC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38" y="1752367"/>
            <a:ext cx="4891124" cy="36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Two independent variables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E3E08F-01F0-943F-6F15-CCC6DBD7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16" y="2016771"/>
            <a:ext cx="4134427" cy="3353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/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y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𝑎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∗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 have </a:t>
                </a: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two independent variables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that needs to be optimized</a:t>
                </a: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slope</a:t>
                </a: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intercept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blipFill>
                <a:blip r:embed="rId4"/>
                <a:stretch>
                  <a:fillRect l="-1269" b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55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If the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intercept has fixed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Partial derivative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/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y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𝑎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∗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 have </a:t>
                </a: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two independent variables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that needs to be optimized</a:t>
                </a: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slope</a:t>
                </a: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intercept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blipFill>
                <a:blip r:embed="rId3"/>
                <a:stretch>
                  <a:fillRect l="-1269" b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2F2D6492-CE79-848E-1C66-1C94598BA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21" y="1839084"/>
            <a:ext cx="5646700" cy="37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3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Take the derivative for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both independent variables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Total derivative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/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y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𝑎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∗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 have </a:t>
                </a:r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two independent variables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that needs to be optimized</a:t>
                </a:r>
              </a:p>
              <a:p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1)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𝑎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slope</a:t>
                </a:r>
              </a:p>
              <a:p>
                <a:r>
                  <a:rPr lang="en-US" altLang="ko-KR" sz="2000">
                    <a:ea typeface="나눔스퀘어" panose="020B0600000101010101" pitchFamily="50" charset="-127"/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the intercept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5FC51F-E8C7-DCA8-B2CA-AB63CA94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9" y="2570020"/>
                <a:ext cx="5287271" cy="2246769"/>
              </a:xfrm>
              <a:prstGeom prst="rect">
                <a:avLst/>
              </a:prstGeom>
              <a:blipFill>
                <a:blip r:embed="rId3"/>
                <a:stretch>
                  <a:fillRect l="-1269" b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2CFC870-FCED-25E1-D1B8-4741C1818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436" y="1517062"/>
            <a:ext cx="5925069" cy="43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5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Gradient Descent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69127D-1762-2003-D65E-8ADEEE5A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56" y="1868755"/>
            <a:ext cx="4868487" cy="34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69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Back to ANN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Neural Network (DNN)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26F849-3C23-A153-7188-65BEE8FB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1" y="1071562"/>
            <a:ext cx="94773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46C972-8270-AA27-81E1-1F494836966B}"/>
              </a:ext>
            </a:extLst>
          </p:cNvPr>
          <p:cNvSpPr txBox="1"/>
          <p:nvPr/>
        </p:nvSpPr>
        <p:spPr>
          <a:xfrm>
            <a:off x="4225381" y="5944820"/>
            <a:ext cx="3741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Visualized the loss map of Deep Neural Network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78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Gradient Descent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6619E1-E218-1EB0-96BD-167CD316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928"/>
            <a:ext cx="12192000" cy="46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Gradient Descent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온라인 미디어 2" title="Simple gradient descent">
            <a:hlinkClick r:id="" action="ppaction://media"/>
            <a:extLst>
              <a:ext uri="{FF2B5EF4-FFF2-40B4-BE49-F238E27FC236}">
                <a16:creationId xmlns:a16="http://schemas.microsoft.com/office/drawing/2014/main" id="{A4FF758B-1D01-3DFD-8446-0D87D60171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54942" y="1768614"/>
            <a:ext cx="5482116" cy="41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4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Derivative and Chain Rule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Chain Rule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A88CF3-33EE-FAEF-1E62-16EFB182E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4"/>
          <a:stretch/>
        </p:blipFill>
        <p:spPr>
          <a:xfrm>
            <a:off x="4494883" y="4661998"/>
            <a:ext cx="3202233" cy="93358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7A1D99-58A2-D3D9-B6DB-C5105E52697B}"/>
              </a:ext>
            </a:extLst>
          </p:cNvPr>
          <p:cNvGrpSpPr/>
          <p:nvPr/>
        </p:nvGrpSpPr>
        <p:grpSpPr>
          <a:xfrm>
            <a:off x="3767791" y="3518838"/>
            <a:ext cx="4656416" cy="1143160"/>
            <a:chOff x="1439584" y="1615649"/>
            <a:chExt cx="4656416" cy="114316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ABADB30-7310-8B1E-101B-317812110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584" y="1615649"/>
              <a:ext cx="1314633" cy="114316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3777A0A-C927-25F1-BFE7-5F68C6ABF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7418" y="1778385"/>
              <a:ext cx="1838582" cy="93358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307483-EFC4-B61C-2D0C-E02D18E12340}"/>
                </a:ext>
              </a:extLst>
            </p:cNvPr>
            <p:cNvSpPr txBox="1"/>
            <p:nvPr/>
          </p:nvSpPr>
          <p:spPr>
            <a:xfrm>
              <a:off x="3204724" y="1978855"/>
              <a:ext cx="602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A9DEFAB-3435-1637-2658-A27B2DFCD850}"/>
              </a:ext>
            </a:extLst>
          </p:cNvPr>
          <p:cNvSpPr txBox="1"/>
          <p:nvPr/>
        </p:nvSpPr>
        <p:spPr>
          <a:xfrm>
            <a:off x="4605051" y="1482586"/>
            <a:ext cx="245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253622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Backpropagation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3BC3B7-D2CB-41AD-BEEF-BC4ED76A6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16" y="1823864"/>
            <a:ext cx="7107367" cy="35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3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</a:t>
            </a:r>
            <a:b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topic: Backpropagation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63BC61-17E9-BE5B-7170-0EF1BBAE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976" y="2063540"/>
            <a:ext cx="8418047" cy="29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91DFD2-8F56-A72F-F1F7-074639A6FF72}"/>
              </a:ext>
            </a:extLst>
          </p:cNvPr>
          <p:cNvSpPr txBox="1"/>
          <p:nvPr/>
        </p:nvSpPr>
        <p:spPr>
          <a:xfrm>
            <a:off x="3659622" y="5518784"/>
            <a:ext cx="487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Calculate through the Chain rule!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40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RNN?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CB27C4-20E5-C063-C44A-757166F6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4" y="1682628"/>
            <a:ext cx="6122869" cy="349274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05C5B8E-AD84-34EA-1E54-BB9F9536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95" y="2505304"/>
            <a:ext cx="4501494" cy="14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26A8A7-1B9E-719A-D781-4C1E97FF8732}"/>
              </a:ext>
            </a:extLst>
          </p:cNvPr>
          <p:cNvSpPr txBox="1"/>
          <p:nvPr/>
        </p:nvSpPr>
        <p:spPr>
          <a:xfrm>
            <a:off x="3659623" y="5778852"/>
            <a:ext cx="487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DNN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49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RNN?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05C5B8E-AD84-34EA-1E54-BB9F9536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58" y="2725641"/>
            <a:ext cx="4501494" cy="14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E2C23F6-6F4A-0FAB-CA6D-62A2E8F9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71" y="2254670"/>
            <a:ext cx="6033181" cy="27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308697-1592-A4E0-8B1D-0151F0528EC7}"/>
              </a:ext>
            </a:extLst>
          </p:cNvPr>
          <p:cNvSpPr txBox="1"/>
          <p:nvPr/>
        </p:nvSpPr>
        <p:spPr>
          <a:xfrm>
            <a:off x="3659623" y="5778852"/>
            <a:ext cx="487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is calculated 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sequentially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(or Recursively)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63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E2C23F6-6F4A-0FAB-CA6D-62A2E8F9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6" y="2606014"/>
            <a:ext cx="5078776" cy="234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308697-1592-A4E0-8B1D-0151F0528EC7}"/>
              </a:ext>
            </a:extLst>
          </p:cNvPr>
          <p:cNvSpPr txBox="1"/>
          <p:nvPr/>
        </p:nvSpPr>
        <p:spPr>
          <a:xfrm>
            <a:off x="5623286" y="3565507"/>
            <a:ext cx="94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latin typeface="나눔스퀘어" panose="020B0600000101010101" pitchFamily="50" charset="-127"/>
                <a:ea typeface="나눔스퀘어" panose="020B0600000101010101" pitchFamily="50" charset="-127"/>
              </a:rPr>
              <a:t>==</a:t>
            </a:r>
            <a:endParaRPr lang="ko-KR" altLang="en-US" sz="3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EE2A9FC-9DD4-BEE2-28E2-98A425625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14" y="2514797"/>
            <a:ext cx="5575431" cy="253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69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B22530D-8998-A693-C0A9-CCAC5E44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12" y="686791"/>
            <a:ext cx="5078776" cy="234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enter image description here">
            <a:extLst>
              <a:ext uri="{FF2B5EF4-FFF2-40B4-BE49-F238E27FC236}">
                <a16:creationId xmlns:a16="http://schemas.microsoft.com/office/drawing/2014/main" id="{02CB227E-D796-8072-779F-A89C5D24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16" y="3911562"/>
            <a:ext cx="6448368" cy="174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03EE54-78F7-8B17-B5D1-8A63143957C4}"/>
              </a:ext>
            </a:extLst>
          </p:cNvPr>
          <p:cNvSpPr txBox="1"/>
          <p:nvPr/>
        </p:nvSpPr>
        <p:spPr>
          <a:xfrm>
            <a:off x="4945749" y="5657997"/>
            <a:ext cx="2807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Ripple Carry Adder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287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RNN: Examples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F0D1A12-4D97-BE58-4A82-3F22D2AB5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1"/>
          <a:stretch/>
        </p:blipFill>
        <p:spPr bwMode="auto">
          <a:xfrm>
            <a:off x="795880" y="1817924"/>
            <a:ext cx="10600240" cy="29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D3D31-FDCC-3943-B6F5-149962B9620B}"/>
              </a:ext>
            </a:extLst>
          </p:cNvPr>
          <p:cNvSpPr txBox="1"/>
          <p:nvPr/>
        </p:nvSpPr>
        <p:spPr>
          <a:xfrm>
            <a:off x="1290996" y="5339220"/>
            <a:ext cx="190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One-to-many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023B7-B31D-8DD0-25F4-90E14D654C5E}"/>
              </a:ext>
            </a:extLst>
          </p:cNvPr>
          <p:cNvSpPr txBox="1"/>
          <p:nvPr/>
        </p:nvSpPr>
        <p:spPr>
          <a:xfrm>
            <a:off x="4901681" y="5339220"/>
            <a:ext cx="190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Many-to-many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7B7F8-47BF-1FDA-B7BC-21D0C092E777}"/>
              </a:ext>
            </a:extLst>
          </p:cNvPr>
          <p:cNvSpPr txBox="1"/>
          <p:nvPr/>
        </p:nvSpPr>
        <p:spPr>
          <a:xfrm>
            <a:off x="8648426" y="5339220"/>
            <a:ext cx="190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Many-to-many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206D7-0676-C883-E601-11C6C164B573}"/>
              </a:ext>
            </a:extLst>
          </p:cNvPr>
          <p:cNvSpPr txBox="1"/>
          <p:nvPr/>
        </p:nvSpPr>
        <p:spPr>
          <a:xfrm>
            <a:off x="243040" y="6019473"/>
            <a:ext cx="89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58C9B-7083-9335-4139-774F39EA0809}"/>
              </a:ext>
            </a:extLst>
          </p:cNvPr>
          <p:cNvSpPr txBox="1"/>
          <p:nvPr/>
        </p:nvSpPr>
        <p:spPr>
          <a:xfrm>
            <a:off x="4901681" y="5998371"/>
            <a:ext cx="246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   Words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Output: Classes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87B34-2C5B-09CA-0294-294A93B33C7D}"/>
              </a:ext>
            </a:extLst>
          </p:cNvPr>
          <p:cNvSpPr txBox="1"/>
          <p:nvPr/>
        </p:nvSpPr>
        <p:spPr>
          <a:xfrm>
            <a:off x="8367563" y="5990686"/>
            <a:ext cx="246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   Stock price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Output: Stock price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088D6-72EF-48E5-6238-8F2A1B103794}"/>
              </a:ext>
            </a:extLst>
          </p:cNvPr>
          <p:cNvSpPr txBox="1"/>
          <p:nvPr/>
        </p:nvSpPr>
        <p:spPr>
          <a:xfrm>
            <a:off x="1218561" y="5991931"/>
            <a:ext cx="246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Input:    Word</a:t>
            </a:r>
          </a:p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Output: Emotions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3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053A6B7-92B5-48B6-6362-E784F8B3F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837" y="1490492"/>
            <a:ext cx="1943445" cy="310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514316" y="5206366"/>
                <a:ext cx="5057567" cy="103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Hidden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tanh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Output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f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b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𝑓</m:t>
                    </m:r>
                  </m:oMath>
                </a14:m>
                <a:r>
                  <a: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is a nonlinear activation function.</a:t>
                </a:r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16" y="5206366"/>
                <a:ext cx="5057567" cy="1039836"/>
              </a:xfrm>
              <a:prstGeom prst="rect">
                <a:avLst/>
              </a:prstGeom>
              <a:blipFill>
                <a:blip r:embed="rId4"/>
                <a:stretch>
                  <a:fillRect l="-1205" t="-2924" b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B7D69E4C-F634-0DDB-3F7D-D25A7366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33" y="1648130"/>
            <a:ext cx="6033181" cy="27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/>
              <p:nvPr/>
            </p:nvSpPr>
            <p:spPr>
              <a:xfrm>
                <a:off x="6620117" y="4647290"/>
                <a:ext cx="505756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𝑑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Dimension of the input (vector)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Size of the hidden state</a:t>
                </a:r>
                <a:endParaRPr lang="en-US" altLang="ko-KR" sz="2000" i="1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𝑑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latin typeface="나눔스퀘어" panose="020B0600000101010101" pitchFamily="50" charset="-127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𝑊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117" y="4647290"/>
                <a:ext cx="5057567" cy="2246769"/>
              </a:xfrm>
              <a:prstGeom prst="rect">
                <a:avLst/>
              </a:prstGeom>
              <a:blipFill>
                <a:blip r:embed="rId6"/>
                <a:stretch>
                  <a:fillRect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65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Neural Networks (RNN)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053A6B7-92B5-48B6-6362-E784F8B3F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4" y="1402147"/>
            <a:ext cx="1943445" cy="310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514315" y="5031711"/>
                <a:ext cx="5057567" cy="103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Hidden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tanh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𝑏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20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Output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f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b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𝑓</m:t>
                    </m:r>
                  </m:oMath>
                </a14:m>
                <a:r>
                  <a: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is a nonlinear activation function.</a:t>
                </a:r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15" y="5031711"/>
                <a:ext cx="5057567" cy="1039836"/>
              </a:xfrm>
              <a:prstGeom prst="rect">
                <a:avLst/>
              </a:prstGeom>
              <a:blipFill>
                <a:blip r:embed="rId4"/>
                <a:stretch>
                  <a:fillRect l="-1205" t="-2924" b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/>
              <p:nvPr/>
            </p:nvSpPr>
            <p:spPr>
              <a:xfrm>
                <a:off x="6620119" y="4239666"/>
                <a:ext cx="505756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𝑑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Dimension of the input (vector)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Size of the hidden state</a:t>
                </a:r>
                <a:endParaRPr lang="en-US" altLang="ko-KR" sz="2000" i="1">
                  <a:latin typeface="Cambria Math" panose="02040503050406030204" pitchFamily="18" charset="0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𝑑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 b="0">
                  <a:latin typeface="나눔스퀘어" panose="020B0600000101010101" pitchFamily="50" charset="-127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𝑊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𝑡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𝑏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: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6D7D9E-B419-73C7-2F30-434BDFAB0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119" y="4239666"/>
                <a:ext cx="5057567" cy="2246769"/>
              </a:xfrm>
              <a:prstGeom prst="rect">
                <a:avLst/>
              </a:prstGeom>
              <a:blipFill>
                <a:blip r:embed="rId5"/>
                <a:stretch>
                  <a:fillRect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>
            <a:extLst>
              <a:ext uri="{FF2B5EF4-FFF2-40B4-BE49-F238E27FC236}">
                <a16:creationId xmlns:a16="http://schemas.microsoft.com/office/drawing/2014/main" id="{B2CFBEA3-D6D0-C382-90CD-274FD147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190" y="1681629"/>
            <a:ext cx="7059287" cy="13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88386-B572-AEF5-C1E1-487184AE9CA8}"/>
                  </a:ext>
                </a:extLst>
              </p:cNvPr>
              <p:cNvSpPr txBox="1"/>
              <p:nvPr/>
            </p:nvSpPr>
            <p:spPr>
              <a:xfrm>
                <a:off x="6913281" y="866422"/>
                <a:ext cx="17459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Batch size: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𝑑</m:t>
                    </m:r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4</a:t>
                </a:r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88386-B572-AEF5-C1E1-487184AE9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281" y="866422"/>
                <a:ext cx="1745978" cy="707886"/>
              </a:xfrm>
              <a:prstGeom prst="rect">
                <a:avLst/>
              </a:prstGeom>
              <a:blipFill>
                <a:blip r:embed="rId7"/>
                <a:stretch>
                  <a:fillRect l="-349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A5B8B2-061D-3F4F-C50F-339D06CCC320}"/>
              </a:ext>
            </a:extLst>
          </p:cNvPr>
          <p:cNvSpPr txBox="1"/>
          <p:nvPr/>
        </p:nvSpPr>
        <p:spPr>
          <a:xfrm>
            <a:off x="5687046" y="3228945"/>
            <a:ext cx="419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Visualization of RNN calculation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12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Practice: Partial Derivatives for Linear Equations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1028436" y="4981752"/>
                <a:ext cx="4399208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36" y="4981752"/>
                <a:ext cx="4399208" cy="83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 descr="MSE와 CEE에 대한 고찰">
            <a:extLst>
              <a:ext uri="{FF2B5EF4-FFF2-40B4-BE49-F238E27FC236}">
                <a16:creationId xmlns:a16="http://schemas.microsoft.com/office/drawing/2014/main" id="{D7A816B3-1F70-B5E2-F68A-C8F8D2F8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517" y="1038582"/>
            <a:ext cx="6502965" cy="294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/>
              <p:nvPr/>
            </p:nvSpPr>
            <p:spPr>
              <a:xfrm>
                <a:off x="3996775" y="3980658"/>
                <a:ext cx="41984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𝑚𝑥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𝑐</m:t>
                      </m:r>
                    </m:oMath>
                  </m:oMathPara>
                </a14:m>
                <a:endParaRPr lang="ko-KR" altLang="en-US" sz="32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775" y="3980658"/>
                <a:ext cx="419844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/>
              <p:nvPr/>
            </p:nvSpPr>
            <p:spPr>
              <a:xfrm>
                <a:off x="6764357" y="4981752"/>
                <a:ext cx="3928674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 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57" y="4981752"/>
                <a:ext cx="3928674" cy="837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8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Regression &amp; 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41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Quick review of Partial derivation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E9E875D-FF34-B0C4-3C8F-192368A0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47" y="1512861"/>
            <a:ext cx="5506545" cy="470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9C408F5-83FD-2D44-5D22-0B320BF1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10" y="1512860"/>
            <a:ext cx="5506546" cy="470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394C3-767E-A79B-336C-45A69FFBB1F0}"/>
                  </a:ext>
                </a:extLst>
              </p:cNvPr>
              <p:cNvSpPr txBox="1"/>
              <p:nvPr/>
            </p:nvSpPr>
            <p:spPr>
              <a:xfrm>
                <a:off x="2313406" y="6241454"/>
                <a:ext cx="1802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: y is fixed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E394C3-767E-A79B-336C-45A69FFBB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406" y="6241454"/>
                <a:ext cx="1802225" cy="276999"/>
              </a:xfrm>
              <a:prstGeom prst="rect">
                <a:avLst/>
              </a:prstGeom>
              <a:blipFill>
                <a:blip r:embed="rId5"/>
                <a:stretch>
                  <a:fillRect l="-5405" t="-28889" r="-777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854374-3565-5126-618C-A3773DA1C4C5}"/>
                  </a:ext>
                </a:extLst>
              </p:cNvPr>
              <p:cNvSpPr txBox="1"/>
              <p:nvPr/>
            </p:nvSpPr>
            <p:spPr>
              <a:xfrm>
                <a:off x="8075763" y="6242641"/>
                <a:ext cx="1803442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: x is fixed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854374-3565-5126-618C-A3773DA1C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763" y="6242641"/>
                <a:ext cx="1803442" cy="298928"/>
              </a:xfrm>
              <a:prstGeom prst="rect">
                <a:avLst/>
              </a:prstGeom>
              <a:blipFill>
                <a:blip r:embed="rId6"/>
                <a:stretch>
                  <a:fillRect l="-5743" t="-28571" r="-7432" b="-38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18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Practice: Partial Derivatives for Linear Equations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/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𝑚𝑥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𝑐</m:t>
                      </m:r>
                    </m:oMath>
                  </m:oMathPara>
                </a14:m>
                <a:endParaRPr lang="ko-KR" altLang="en-US" sz="32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/>
              <p:nvPr/>
            </p:nvSpPr>
            <p:spPr>
              <a:xfrm>
                <a:off x="4314922" y="2825378"/>
                <a:ext cx="3928674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 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922" y="2825378"/>
                <a:ext cx="39286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4159800" y="2041998"/>
                <a:ext cx="4088963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2041998"/>
                <a:ext cx="4088963" cy="837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663095-DD5C-CD0A-8A10-329DF5446CB8}"/>
              </a:ext>
            </a:extLst>
          </p:cNvPr>
          <p:cNvSpPr txBox="1"/>
          <p:nvPr/>
        </p:nvSpPr>
        <p:spPr>
          <a:xfrm>
            <a:off x="1000784" y="3680279"/>
            <a:ext cx="2943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</a:t>
            </a:r>
            <a:endParaRPr lang="en-US" altLang="ko-KR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(x1, y1) = (1, 2)</a:t>
            </a: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(x2, y2) = (2, 3)</a:t>
            </a: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(x3, y3) = (3, 4)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/>
              <p:nvPr/>
            </p:nvSpPr>
            <p:spPr>
              <a:xfrm>
                <a:off x="4909937" y="4203646"/>
                <a:ext cx="523659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Initial condition</a:t>
                </a:r>
              </a:p>
              <a:p>
                <a:pPr algn="ctr"/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m:1, c:0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</m:oMath>
                  </m:oMathPara>
                </a14:m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Learning rate = 0.01</a:t>
                </a:r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37" y="4203646"/>
                <a:ext cx="5236598" cy="1323439"/>
              </a:xfrm>
              <a:prstGeom prst="rect">
                <a:avLst/>
              </a:prstGeom>
              <a:blipFill>
                <a:blip r:embed="rId6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/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𝑀𝑆𝐸</m:t>
                      </m:r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=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𝑚𝑥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+</m:t>
                                  </m:r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0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Practice: Partial Derivatives for Linear Equations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680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Equations for RNN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/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𝑚𝑥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𝑐</m:t>
                      </m:r>
                    </m:oMath>
                  </m:oMathPara>
                </a14:m>
                <a:endParaRPr lang="ko-KR" altLang="en-US" sz="32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7C3645-DD81-CB86-BB12-6691FB84E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1415197"/>
                <a:ext cx="265891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/>
              <p:nvPr/>
            </p:nvSpPr>
            <p:spPr>
              <a:xfrm>
                <a:off x="4320089" y="2825377"/>
                <a:ext cx="3928674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 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AA5F0F-78EB-69A2-51B5-210D5FBFD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89" y="2825377"/>
                <a:ext cx="3928674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/>
              <p:nvPr/>
            </p:nvSpPr>
            <p:spPr>
              <a:xfrm>
                <a:off x="4159800" y="2040508"/>
                <a:ext cx="4088963" cy="83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𝑚𝑥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D717F6-F4AF-413E-9A98-9796D5F6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00" y="2040508"/>
                <a:ext cx="4088963" cy="837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C663095-DD5C-CD0A-8A10-329DF5446CB8}"/>
              </a:ext>
            </a:extLst>
          </p:cNvPr>
          <p:cNvSpPr txBox="1"/>
          <p:nvPr/>
        </p:nvSpPr>
        <p:spPr>
          <a:xfrm>
            <a:off x="1000784" y="3680279"/>
            <a:ext cx="2943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</a:t>
            </a:r>
            <a:endParaRPr lang="en-US" altLang="ko-KR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(x1, y1) = (1, 2)</a:t>
            </a: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(x2, y2) = (2, 3)</a:t>
            </a:r>
          </a:p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(x3, y3) = (3, 4)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/>
              <p:nvPr/>
            </p:nvSpPr>
            <p:spPr>
              <a:xfrm>
                <a:off x="8986178" y="2136265"/>
                <a:ext cx="236119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Initial condition</a:t>
                </a:r>
              </a:p>
              <a:p>
                <a:pPr algn="ctr"/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m:1, c:0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𝑥</m:t>
                      </m:r>
                    </m:oMath>
                  </m:oMathPara>
                </a14:m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A68E66-5C15-D5E2-3F6A-BBF41642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178" y="2136265"/>
                <a:ext cx="2361196" cy="1015663"/>
              </a:xfrm>
              <a:prstGeom prst="rect">
                <a:avLst/>
              </a:prstGeom>
              <a:blipFill>
                <a:blip r:embed="rId6"/>
                <a:stretch>
                  <a:fillRect t="-2994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/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𝑀𝑆𝐸</m:t>
                      </m:r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=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𝑚𝑥</m:t>
                                      </m:r>
                                    </m:e>
                                    <m:sub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  <a:ea typeface="나눔스퀘어" panose="020B0600000101010101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+</m:t>
                                  </m:r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B03CEA-D999-2766-544F-348578003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31" y="1373171"/>
                <a:ext cx="3795791" cy="763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2C033-9412-40CD-AC8C-A49D3EEF1891}"/>
                  </a:ext>
                </a:extLst>
              </p:cNvPr>
              <p:cNvSpPr txBox="1"/>
              <p:nvPr/>
            </p:nvSpPr>
            <p:spPr>
              <a:xfrm>
                <a:off x="4731008" y="4447913"/>
                <a:ext cx="6616366" cy="69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𝑚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−1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2−1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−2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3−2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−3(4−3)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4</m:t>
                      </m:r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2C033-9412-40CD-AC8C-A49D3EEF1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08" y="4447913"/>
                <a:ext cx="6616366" cy="6971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C02C4-1E1C-764D-373E-F9800E551F39}"/>
                  </a:ext>
                </a:extLst>
              </p:cNvPr>
              <p:cNvSpPr txBox="1"/>
              <p:nvPr/>
            </p:nvSpPr>
            <p:spPr>
              <a:xfrm>
                <a:off x="4791839" y="3715284"/>
                <a:ext cx="4925038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𝑀𝑆𝐸</m:t>
                      </m:r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 =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3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4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C02C4-1E1C-764D-373E-F9800E551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39" y="3715284"/>
                <a:ext cx="4925038" cy="612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EDFC83-6FEF-DD20-281D-BF2B53B9340D}"/>
                  </a:ext>
                </a:extLst>
              </p:cNvPr>
              <p:cNvSpPr txBox="1"/>
              <p:nvPr/>
            </p:nvSpPr>
            <p:spPr>
              <a:xfrm>
                <a:off x="4791955" y="5263315"/>
                <a:ext cx="6302031" cy="67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𝑀𝑆𝐸</m:t>
                          </m:r>
                        </m:num>
                        <m:den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𝑐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2−1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3−2</m:t>
                              </m:r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4−3</m:t>
                              </m:r>
                            </m:e>
                          </m:d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=−2</m:t>
                      </m:r>
                    </m:oMath>
                  </m:oMathPara>
                </a14:m>
                <a:endPara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EDFC83-6FEF-DD20-281D-BF2B53B93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55" y="5263315"/>
                <a:ext cx="6302031" cy="6776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75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References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6D810-644F-7C5D-9570-37B2CF737017}"/>
              </a:ext>
            </a:extLst>
          </p:cNvPr>
          <p:cNvSpPr txBox="1"/>
          <p:nvPr/>
        </p:nvSpPr>
        <p:spPr>
          <a:xfrm>
            <a:off x="457200" y="199588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https://youtube.com/playlist?list=PLblh5JKOoLUIzaEkCLIUxQFjPIlapw8nU</a:t>
            </a:r>
            <a:endParaRPr lang="en-US"/>
          </a:p>
          <a:p>
            <a:endParaRPr lang="en-US"/>
          </a:p>
          <a:p>
            <a:r>
              <a:rPr lang="fr-FR">
                <a:hlinkClick r:id="rId4"/>
              </a:rPr>
              <a:t>Section 01 (massey.ac.nz)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1466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Neuron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 descr="Rosenblatt's perceptron, the first modern neural network | by  Jean-Christophe B. Loiseau | Towards Data Science">
            <a:extLst>
              <a:ext uri="{FF2B5EF4-FFF2-40B4-BE49-F238E27FC236}">
                <a16:creationId xmlns:a16="http://schemas.microsoft.com/office/drawing/2014/main" id="{BD8D8987-9184-04F1-BBD0-8C42B8E0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2" y="1008216"/>
            <a:ext cx="10212636" cy="574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3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Neuron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8" name="Picture 4" descr="Chapter 2.1 : [Deep Learning 101] What is Deep Learning and how are neurons  connected to it? | by Anshuman Patel | Computer Vision 101 with Deep  Learning | Medium">
            <a:extLst>
              <a:ext uri="{FF2B5EF4-FFF2-40B4-BE49-F238E27FC236}">
                <a16:creationId xmlns:a16="http://schemas.microsoft.com/office/drawing/2014/main" id="{5219E1DC-645F-4771-AAAA-75EC1E1A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4" y="1942180"/>
            <a:ext cx="7453960" cy="359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 neurons work? - Queensland Brain Institute - University of Queensland">
            <a:extLst>
              <a:ext uri="{FF2B5EF4-FFF2-40B4-BE49-F238E27FC236}">
                <a16:creationId xmlns:a16="http://schemas.microsoft.com/office/drawing/2014/main" id="{BA64BE65-248F-D200-2EEB-EABDD5BF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41" y="1709219"/>
            <a:ext cx="3613533" cy="40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37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66A63B-0078-7207-FBDC-3437DC8F75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C3B42BD-F506-4AA8-85CE-E211C29E3C41}"/>
              </a:ext>
            </a:extLst>
          </p:cNvPr>
          <p:cNvSpPr/>
          <p:nvPr/>
        </p:nvSpPr>
        <p:spPr>
          <a:xfrm rot="20773074">
            <a:off x="210960" y="124378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7411A9-61F1-4B49-AAFC-249F77252311}"/>
              </a:ext>
            </a:extLst>
          </p:cNvPr>
          <p:cNvSpPr/>
          <p:nvPr/>
        </p:nvSpPr>
        <p:spPr>
          <a:xfrm rot="20773074">
            <a:off x="300393" y="218735"/>
            <a:ext cx="321708" cy="321708"/>
          </a:xfrm>
          <a:prstGeom prst="ellipse">
            <a:avLst/>
          </a:prstGeom>
          <a:solidFill>
            <a:srgbClr val="4970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F7FDBE-1C72-48EA-B420-4197038ED628}"/>
              </a:ext>
            </a:extLst>
          </p:cNvPr>
          <p:cNvCxnSpPr>
            <a:cxnSpLocks/>
          </p:cNvCxnSpPr>
          <p:nvPr/>
        </p:nvCxnSpPr>
        <p:spPr>
          <a:xfrm>
            <a:off x="120119" y="638472"/>
            <a:ext cx="8699852" cy="0"/>
          </a:xfrm>
          <a:prstGeom prst="line">
            <a:avLst/>
          </a:prstGeom>
          <a:ln w="28575">
            <a:solidFill>
              <a:srgbClr val="1EA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99F97-FBE4-410F-807B-6BA8520AA736}"/>
              </a:ext>
            </a:extLst>
          </p:cNvPr>
          <p:cNvSpPr txBox="1"/>
          <p:nvPr/>
        </p:nvSpPr>
        <p:spPr>
          <a:xfrm>
            <a:off x="688074" y="105176"/>
            <a:ext cx="751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 &amp; Artificial Neural Networks</a:t>
            </a:r>
            <a:endParaRPr lang="ko-KR" altLang="en-US" sz="240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7DD6C-896D-E5D0-70E2-68CAD0A281C3}"/>
              </a:ext>
            </a:extLst>
          </p:cNvPr>
          <p:cNvSpPr txBox="1"/>
          <p:nvPr/>
        </p:nvSpPr>
        <p:spPr>
          <a:xfrm>
            <a:off x="461247" y="638472"/>
            <a:ext cx="374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Perceptron</a:t>
            </a:r>
            <a:endParaRPr lang="ko-KR" altLang="en-US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The Concept of Artificial Neurons (Perceptrons) in Neural Networks | by  Rukshan Pramoditha | Towards Data Science">
            <a:extLst>
              <a:ext uri="{FF2B5EF4-FFF2-40B4-BE49-F238E27FC236}">
                <a16:creationId xmlns:a16="http://schemas.microsoft.com/office/drawing/2014/main" id="{559FB3C2-D85E-030A-9648-A5DB2B68F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18247"/>
            <a:ext cx="114300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91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1811</Words>
  <Application>Microsoft Office PowerPoint</Application>
  <PresentationFormat>와이드스크린</PresentationFormat>
  <Paragraphs>368</Paragraphs>
  <Slides>62</Slides>
  <Notes>62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나눔스퀘어</vt:lpstr>
      <vt:lpstr>나눔스퀘어 Bold</vt:lpstr>
      <vt:lpstr>나눔스퀘어 ExtraBold</vt:lpstr>
      <vt:lpstr>맑은 고딕</vt:lpstr>
      <vt:lpstr>Arial</vt:lpstr>
      <vt:lpstr>Cambria Math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Beak SuWhan</dc:creator>
  <cp:lastModifiedBy>Lee Jiwoon</cp:lastModifiedBy>
  <cp:revision>1</cp:revision>
  <dcterms:created xsi:type="dcterms:W3CDTF">2020-01-07T02:35:13Z</dcterms:created>
  <dcterms:modified xsi:type="dcterms:W3CDTF">2023-07-30T07:49:06Z</dcterms:modified>
</cp:coreProperties>
</file>